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92826-1E5D-47BE-A666-0678A753EC69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87F76-E679-466F-A478-36927AEEF0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266566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Инфографика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1000108"/>
            <a:ext cx="61277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Бесплатное профессионально-техническое</a:t>
            </a:r>
          </a:p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образование для всех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Галия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8715436" cy="400052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428604"/>
            <a:ext cx="33017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Проекта: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736"/>
            <a:ext cx="613776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Создание условий для получения первой рабочей </a:t>
            </a:r>
          </a:p>
          <a:p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п</a:t>
            </a:r>
            <a:r>
              <a:rPr lang="ru-RU" sz="2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рофессии бесплатно </a:t>
            </a:r>
            <a:endParaRPr lang="ru-RU" sz="2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2714620"/>
            <a:ext cx="35714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Кто может участвовать?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000504"/>
            <a:ext cx="622926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все выпускники школ 9-х, 11-х классов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безработные граждане</a:t>
            </a:r>
          </a:p>
          <a:p>
            <a:pPr>
              <a:buFont typeface="Arial" pitchFamily="34" charset="0"/>
              <a:buChar char="•"/>
            </a:pPr>
            <a:r>
              <a:rPr lang="ru-RU" sz="2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молодежь до 29 лет, не имеющая квалификацию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лица, находящиеся в трудной жизненной ситуации</a:t>
            </a:r>
          </a:p>
          <a:p>
            <a:pPr>
              <a:buFont typeface="Arial" pitchFamily="34" charset="0"/>
              <a:buChar char="•"/>
            </a:pPr>
            <a:r>
              <a:rPr lang="ru-RU" sz="2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лица из числа уязвимых групп</a:t>
            </a:r>
            <a:endParaRPr lang="ru-RU" sz="2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Галия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785926"/>
            <a:ext cx="2786082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642918"/>
            <a:ext cx="28207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Сроки обучения</a:t>
            </a:r>
            <a:endParaRPr lang="ru-RU" sz="28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1857364"/>
            <a:ext cx="35825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1 месяца до 3 лет </a:t>
            </a:r>
            <a:endParaRPr lang="ru-RU" sz="28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3214686"/>
            <a:ext cx="31526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Куда обращаться?</a:t>
            </a:r>
            <a:endParaRPr lang="ru-RU" sz="28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643446"/>
            <a:ext cx="5610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центры занятости населения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организации образования (колледжи, учебные центры)</a:t>
            </a:r>
          </a:p>
          <a:p>
            <a:pPr>
              <a:buFont typeface="Arial" pitchFamily="34" charset="0"/>
              <a:buChar char="•"/>
            </a:pPr>
            <a:r>
              <a:rPr lang="ru-RU" sz="1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региональную палату предпринимателей</a:t>
            </a:r>
            <a:endParaRPr lang="ru-RU" sz="16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00232" y="428604"/>
            <a:ext cx="41512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Преимущества проекта: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285860"/>
            <a:ext cx="20725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получение двух и более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рабочих профессий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1285860"/>
            <a:ext cx="21895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обучение по гибким 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модульным программам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1285860"/>
            <a:ext cx="26282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возможность выйти на рынок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труда с дипломом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5572140"/>
            <a:ext cx="20558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обеспечение студентов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бесплатным проездом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5572140"/>
            <a:ext cx="20880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получение студентами 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стипендии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72132" y="5572140"/>
            <a:ext cx="21007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обеспечение студентов </a:t>
            </a:r>
          </a:p>
          <a:p>
            <a:pPr algn="ctr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горячим питанием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Галия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8215370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428604"/>
            <a:ext cx="32041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Перечень документов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736"/>
            <a:ext cx="76565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 копия удостоверения личности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копия трудовой книжки (при наличии)</a:t>
            </a:r>
          </a:p>
          <a:p>
            <a:pPr>
              <a:buFont typeface="Arial" pitchFamily="34" charset="0"/>
              <a:buChar char="•"/>
            </a:pP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 документ об образовании (свидетельство, аттестат, диплом)</a:t>
            </a:r>
          </a:p>
          <a:p>
            <a:pPr>
              <a:buFont typeface="Arial" pitchFamily="34" charset="0"/>
              <a:buChar char="•"/>
            </a:pP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 справка о состоянии здоровья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справка, подтверждающая категорию граждан, которым оказывается</a:t>
            </a:r>
          </a:p>
          <a:p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социальная помощь (при наличии)</a:t>
            </a:r>
            <a:endPara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Галия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86124"/>
            <a:ext cx="7500990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165</Words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Галия</dc:creator>
  <cp:lastModifiedBy>Галия</cp:lastModifiedBy>
  <cp:revision>16</cp:revision>
  <dcterms:created xsi:type="dcterms:W3CDTF">2017-02-28T08:21:21Z</dcterms:created>
  <dcterms:modified xsi:type="dcterms:W3CDTF">2017-02-28T09:47:31Z</dcterms:modified>
</cp:coreProperties>
</file>