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E92826-1E5D-47BE-A666-0678A753EC69}" type="datetimeFigureOut">
              <a:rPr lang="ru-RU" smtClean="0"/>
              <a:pPr/>
              <a:t>28.02.2017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587F76-E679-466F-A478-36927AEEF07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28.02.2017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28.02.2017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28.02.2017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28.02.2017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357166"/>
            <a:ext cx="266566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Инфографика</a:t>
            </a:r>
            <a:endParaRPr lang="ru-RU" sz="2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28794" y="1000108"/>
            <a:ext cx="612770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Бесплатное профессионально-техническое</a:t>
            </a:r>
          </a:p>
          <a:p>
            <a:pPr algn="ctr"/>
            <a:r>
              <a:rPr lang="ru-RU" sz="2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  <a:latin typeface="Times New Roman" pitchFamily="18" charset="0"/>
                <a:cs typeface="Times New Roman" pitchFamily="18" charset="0"/>
              </a:rPr>
              <a:t>образование для всех</a:t>
            </a:r>
            <a:endParaRPr lang="ru-RU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Галия\Desktop\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857364"/>
            <a:ext cx="8715436" cy="4000527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43174" y="428604"/>
            <a:ext cx="330173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Цель Проекта:</a:t>
            </a:r>
            <a:endParaRPr lang="ru-RU" sz="3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1428736"/>
            <a:ext cx="613776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Создание условий для получения первой рабочей </a:t>
            </a:r>
          </a:p>
          <a:p>
            <a:r>
              <a:rPr lang="ru-RU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п</a:t>
            </a:r>
            <a:r>
              <a:rPr lang="ru-RU" sz="20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рофессии бесплатно </a:t>
            </a:r>
            <a:endParaRPr lang="ru-RU" sz="20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71736" y="2714620"/>
            <a:ext cx="357142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Кто может участвовать?</a:t>
            </a:r>
            <a:endParaRPr lang="ru-RU" sz="24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4000504"/>
            <a:ext cx="6229269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все выпускники школ 9-х, 11-х классов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безработные граждане</a:t>
            </a:r>
          </a:p>
          <a:p>
            <a:pPr>
              <a:buFont typeface="Arial" pitchFamily="34" charset="0"/>
              <a:buChar char="•"/>
            </a:pPr>
            <a:r>
              <a:rPr lang="ru-RU" sz="20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молодежь до 29 лет, не имеющая квалификацию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лица, находящиеся в трудной жизненной ситуации</a:t>
            </a:r>
          </a:p>
          <a:p>
            <a:pPr>
              <a:buFont typeface="Arial" pitchFamily="34" charset="0"/>
              <a:buChar char="•"/>
            </a:pPr>
            <a:r>
              <a:rPr lang="ru-RU" sz="20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лица из числа уязвимых групп</a:t>
            </a:r>
            <a:endParaRPr lang="ru-RU" sz="20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Галия\Desktop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1785926"/>
            <a:ext cx="2786082" cy="278608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14612" y="642918"/>
            <a:ext cx="282077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800" b="1" cap="none" spc="0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Сроки обучения</a:t>
            </a:r>
            <a:endParaRPr lang="ru-RU" sz="2800" b="1" cap="none" spc="0" dirty="0">
              <a:ln w="11430"/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57422" y="1857364"/>
            <a:ext cx="358258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800" b="1" cap="none" spc="0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 1 месяца до 3 лет </a:t>
            </a:r>
            <a:endParaRPr lang="ru-RU" sz="2800" b="1" cap="none" spc="0" dirty="0">
              <a:ln w="11430"/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71736" y="3214686"/>
            <a:ext cx="315265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Куда обращаться?</a:t>
            </a:r>
            <a:endParaRPr lang="ru-RU" sz="2800" b="1" cap="none" spc="0" dirty="0">
              <a:ln w="11430"/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4643446"/>
            <a:ext cx="561012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buFont typeface="Arial" pitchFamily="34" charset="0"/>
              <a:buChar char="•"/>
            </a:pPr>
            <a:r>
              <a:rPr lang="ru-RU" sz="1600" b="1" cap="none" spc="0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в центры занятости населения</a:t>
            </a:r>
          </a:p>
          <a:p>
            <a:pPr>
              <a:buFont typeface="Arial" pitchFamily="34" charset="0"/>
              <a:buChar char="•"/>
            </a:pPr>
            <a:r>
              <a:rPr lang="ru-RU" sz="1600" b="1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в организации образования (колледжи, учебные центры)</a:t>
            </a:r>
          </a:p>
          <a:p>
            <a:pPr>
              <a:buFont typeface="Arial" pitchFamily="34" charset="0"/>
              <a:buChar char="•"/>
            </a:pPr>
            <a:r>
              <a:rPr lang="ru-RU" sz="1600" b="1" cap="none" spc="0" dirty="0" smtClean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в региональную палату предпринимателей</a:t>
            </a:r>
            <a:endParaRPr lang="ru-RU" sz="1600" b="1" cap="none" spc="0" dirty="0">
              <a:ln w="11430"/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000232" y="428604"/>
            <a:ext cx="415120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Преимущества проекта: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1285860"/>
            <a:ext cx="207255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получение двух и более</a:t>
            </a:r>
          </a:p>
          <a:p>
            <a:pPr algn="ctr"/>
            <a:r>
              <a:rPr lang="ru-RU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рабочих профессий</a:t>
            </a:r>
            <a:endParaRPr lang="ru-RU" sz="1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714612" y="1285860"/>
            <a:ext cx="218957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обучение по гибким </a:t>
            </a:r>
          </a:p>
          <a:p>
            <a:pPr algn="ctr"/>
            <a:r>
              <a:rPr lang="ru-RU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модульным программам</a:t>
            </a:r>
            <a:endParaRPr lang="ru-RU" sz="1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357818" y="1285860"/>
            <a:ext cx="262822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возможность выйти на рынок</a:t>
            </a:r>
          </a:p>
          <a:p>
            <a:pPr algn="ctr"/>
            <a:r>
              <a:rPr lang="ru-RU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труда с дипломом</a:t>
            </a:r>
            <a:endParaRPr lang="ru-RU" sz="1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85720" y="5572140"/>
            <a:ext cx="205581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обеспечение студентов</a:t>
            </a:r>
          </a:p>
          <a:p>
            <a:pPr algn="ctr"/>
            <a:r>
              <a:rPr lang="ru-RU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бесплатным проездом</a:t>
            </a:r>
            <a:endParaRPr lang="ru-RU" sz="1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857488" y="5572140"/>
            <a:ext cx="208800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получение студентами </a:t>
            </a:r>
          </a:p>
          <a:p>
            <a:pPr algn="ctr"/>
            <a:r>
              <a:rPr lang="ru-RU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стипендии</a:t>
            </a:r>
            <a:endParaRPr lang="ru-RU" sz="1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572132" y="5572140"/>
            <a:ext cx="210070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обеспечение студентов </a:t>
            </a:r>
          </a:p>
          <a:p>
            <a:pPr algn="ctr"/>
            <a:r>
              <a:rPr lang="ru-RU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горячим питанием</a:t>
            </a:r>
            <a:endParaRPr lang="ru-RU" sz="1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Галия\Desktop\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071678"/>
            <a:ext cx="8215370" cy="335758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71736" y="428604"/>
            <a:ext cx="320414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Перечень документов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1428736"/>
            <a:ext cx="765652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  <a:latin typeface="Times New Roman" pitchFamily="18" charset="0"/>
                <a:cs typeface="Times New Roman" pitchFamily="18" charset="0"/>
              </a:rPr>
              <a:t> копия удостоверения личности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копия трудовой книжки (при наличии)</a:t>
            </a:r>
          </a:p>
          <a:p>
            <a:pPr>
              <a:buFont typeface="Arial" pitchFamily="34" charset="0"/>
              <a:buChar char="•"/>
            </a:pPr>
            <a:r>
              <a:rPr lang="ru-RU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  <a:latin typeface="Times New Roman" pitchFamily="18" charset="0"/>
                <a:cs typeface="Times New Roman" pitchFamily="18" charset="0"/>
              </a:rPr>
              <a:t> документ об образовании (свидетельство, аттестат, диплом)</a:t>
            </a:r>
          </a:p>
          <a:p>
            <a:pPr>
              <a:buFont typeface="Arial" pitchFamily="34" charset="0"/>
              <a:buChar char="•"/>
            </a:pPr>
            <a:r>
              <a:rPr lang="ru-RU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  <a:latin typeface="Times New Roman" pitchFamily="18" charset="0"/>
                <a:cs typeface="Times New Roman" pitchFamily="18" charset="0"/>
              </a:rPr>
              <a:t> справка о состоянии здоровья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справка, подтверждающая категорию граждан, которым оказывается</a:t>
            </a:r>
          </a:p>
          <a:p>
            <a:r>
              <a:rPr lang="ru-RU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/>
                <a:latin typeface="Times New Roman" pitchFamily="18" charset="0"/>
                <a:cs typeface="Times New Roman" pitchFamily="18" charset="0"/>
              </a:rPr>
              <a:t>социальная помощь (при наличии)</a:t>
            </a:r>
            <a:endParaRPr lang="ru-RU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Галия\Desktop\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3286124"/>
            <a:ext cx="7500990" cy="3000396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55</TotalTime>
  <Words>165</Words>
  <PresentationFormat>Экран (4:3)</PresentationFormat>
  <Paragraphs>38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Открытая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Галия</dc:creator>
  <cp:lastModifiedBy>Галия</cp:lastModifiedBy>
  <cp:revision>16</cp:revision>
  <dcterms:created xsi:type="dcterms:W3CDTF">2017-02-28T08:21:21Z</dcterms:created>
  <dcterms:modified xsi:type="dcterms:W3CDTF">2017-02-28T09:47:31Z</dcterms:modified>
</cp:coreProperties>
</file>