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63" r:id="rId3"/>
    <p:sldId id="264" r:id="rId4"/>
    <p:sldId id="287" r:id="rId5"/>
    <p:sldId id="289" r:id="rId6"/>
    <p:sldId id="268" r:id="rId7"/>
    <p:sldId id="265" r:id="rId8"/>
    <p:sldId id="282" r:id="rId9"/>
    <p:sldId id="267" r:id="rId10"/>
    <p:sldId id="266" r:id="rId11"/>
    <p:sldId id="271" r:id="rId12"/>
    <p:sldId id="295" r:id="rId13"/>
    <p:sldId id="270" r:id="rId14"/>
    <p:sldId id="276" r:id="rId15"/>
    <p:sldId id="277" r:id="rId16"/>
    <p:sldId id="284" r:id="rId17"/>
    <p:sldId id="293" r:id="rId18"/>
    <p:sldId id="285" r:id="rId19"/>
    <p:sldId id="286" r:id="rId20"/>
    <p:sldId id="296" r:id="rId21"/>
    <p:sldId id="297" r:id="rId22"/>
    <p:sldId id="298" r:id="rId23"/>
    <p:sldId id="299" r:id="rId24"/>
    <p:sldId id="300" r:id="rId25"/>
    <p:sldId id="301" r:id="rId26"/>
    <p:sldId id="288" r:id="rId27"/>
  </p:sldIdLst>
  <p:sldSz cx="12204700" cy="7021513"/>
  <p:notesSz cx="6797675" cy="9874250"/>
  <p:defaultTextStyle>
    <a:defPPr>
      <a:defRPr lang="ru-RU"/>
    </a:defPPr>
    <a:lvl1pPr marL="0" algn="l" defTabSz="1098560" rtl="0" eaLnBrk="1" latinLnBrk="0" hangingPunct="1">
      <a:defRPr sz="2200" kern="1200">
        <a:solidFill>
          <a:schemeClr val="tx1"/>
        </a:solidFill>
        <a:latin typeface="+mn-lt"/>
        <a:ea typeface="+mn-ea"/>
        <a:cs typeface="+mn-cs"/>
      </a:defRPr>
    </a:lvl1pPr>
    <a:lvl2pPr marL="549280" algn="l" defTabSz="1098560" rtl="0" eaLnBrk="1" latinLnBrk="0" hangingPunct="1">
      <a:defRPr sz="2200" kern="1200">
        <a:solidFill>
          <a:schemeClr val="tx1"/>
        </a:solidFill>
        <a:latin typeface="+mn-lt"/>
        <a:ea typeface="+mn-ea"/>
        <a:cs typeface="+mn-cs"/>
      </a:defRPr>
    </a:lvl2pPr>
    <a:lvl3pPr marL="1098560" algn="l" defTabSz="1098560" rtl="0" eaLnBrk="1" latinLnBrk="0" hangingPunct="1">
      <a:defRPr sz="2200" kern="1200">
        <a:solidFill>
          <a:schemeClr val="tx1"/>
        </a:solidFill>
        <a:latin typeface="+mn-lt"/>
        <a:ea typeface="+mn-ea"/>
        <a:cs typeface="+mn-cs"/>
      </a:defRPr>
    </a:lvl3pPr>
    <a:lvl4pPr marL="1647840" algn="l" defTabSz="1098560" rtl="0" eaLnBrk="1" latinLnBrk="0" hangingPunct="1">
      <a:defRPr sz="2200" kern="1200">
        <a:solidFill>
          <a:schemeClr val="tx1"/>
        </a:solidFill>
        <a:latin typeface="+mn-lt"/>
        <a:ea typeface="+mn-ea"/>
        <a:cs typeface="+mn-cs"/>
      </a:defRPr>
    </a:lvl4pPr>
    <a:lvl5pPr marL="2197120" algn="l" defTabSz="1098560" rtl="0" eaLnBrk="1" latinLnBrk="0" hangingPunct="1">
      <a:defRPr sz="2200" kern="1200">
        <a:solidFill>
          <a:schemeClr val="tx1"/>
        </a:solidFill>
        <a:latin typeface="+mn-lt"/>
        <a:ea typeface="+mn-ea"/>
        <a:cs typeface="+mn-cs"/>
      </a:defRPr>
    </a:lvl5pPr>
    <a:lvl6pPr marL="2746400" algn="l" defTabSz="1098560" rtl="0" eaLnBrk="1" latinLnBrk="0" hangingPunct="1">
      <a:defRPr sz="2200" kern="1200">
        <a:solidFill>
          <a:schemeClr val="tx1"/>
        </a:solidFill>
        <a:latin typeface="+mn-lt"/>
        <a:ea typeface="+mn-ea"/>
        <a:cs typeface="+mn-cs"/>
      </a:defRPr>
    </a:lvl6pPr>
    <a:lvl7pPr marL="3295680" algn="l" defTabSz="1098560" rtl="0" eaLnBrk="1" latinLnBrk="0" hangingPunct="1">
      <a:defRPr sz="2200" kern="1200">
        <a:solidFill>
          <a:schemeClr val="tx1"/>
        </a:solidFill>
        <a:latin typeface="+mn-lt"/>
        <a:ea typeface="+mn-ea"/>
        <a:cs typeface="+mn-cs"/>
      </a:defRPr>
    </a:lvl7pPr>
    <a:lvl8pPr marL="3844961" algn="l" defTabSz="1098560" rtl="0" eaLnBrk="1" latinLnBrk="0" hangingPunct="1">
      <a:defRPr sz="2200" kern="1200">
        <a:solidFill>
          <a:schemeClr val="tx1"/>
        </a:solidFill>
        <a:latin typeface="+mn-lt"/>
        <a:ea typeface="+mn-ea"/>
        <a:cs typeface="+mn-cs"/>
      </a:defRPr>
    </a:lvl8pPr>
    <a:lvl9pPr marL="4394241" algn="l" defTabSz="1098560" rtl="0" eaLnBrk="1" latinLnBrk="0" hangingPunct="1">
      <a:defRPr sz="2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C2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7" d="100"/>
          <a:sy n="57" d="100"/>
        </p:scale>
        <p:origin x="-2502" y="-1128"/>
      </p:cViewPr>
      <p:guideLst>
        <p:guide orient="horz" pos="2212"/>
        <p:guide pos="384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50443" y="0"/>
            <a:ext cx="2945659" cy="493713"/>
          </a:xfrm>
          <a:prstGeom prst="rect">
            <a:avLst/>
          </a:prstGeom>
        </p:spPr>
        <p:txBody>
          <a:bodyPr vert="horz" lIns="91440" tIns="45720" rIns="91440" bIns="45720" rtlCol="0"/>
          <a:lstStyle>
            <a:lvl1pPr algn="r">
              <a:defRPr sz="1200"/>
            </a:lvl1pPr>
          </a:lstStyle>
          <a:p>
            <a:fld id="{6A0CA4D4-3E46-4776-A0F4-FCFAD3B2DCDC}" type="datetimeFigureOut">
              <a:rPr lang="ru-RU" smtClean="0"/>
              <a:t>27.12.2021</a:t>
            </a:fld>
            <a:endParaRPr lang="ru-RU"/>
          </a:p>
        </p:txBody>
      </p:sp>
      <p:sp>
        <p:nvSpPr>
          <p:cNvPr id="4" name="Нижний колонтитул 3"/>
          <p:cNvSpPr>
            <a:spLocks noGrp="1"/>
          </p:cNvSpPr>
          <p:nvPr>
            <p:ph type="ftr" sz="quarter" idx="2"/>
          </p:nvPr>
        </p:nvSpPr>
        <p:spPr>
          <a:xfrm>
            <a:off x="0" y="9378824"/>
            <a:ext cx="2945659" cy="493713"/>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50443" y="9378824"/>
            <a:ext cx="2945659" cy="493713"/>
          </a:xfrm>
          <a:prstGeom prst="rect">
            <a:avLst/>
          </a:prstGeom>
        </p:spPr>
        <p:txBody>
          <a:bodyPr vert="horz" lIns="91440" tIns="45720" rIns="91440" bIns="45720" rtlCol="0" anchor="b"/>
          <a:lstStyle>
            <a:lvl1pPr algn="r">
              <a:defRPr sz="1200"/>
            </a:lvl1pPr>
          </a:lstStyle>
          <a:p>
            <a:fld id="{F4472845-705B-426F-8F6B-ADDD5A67A473}" type="slidenum">
              <a:rPr lang="ru-RU" smtClean="0"/>
              <a:t>‹#›</a:t>
            </a:fld>
            <a:endParaRPr lang="ru-RU"/>
          </a:p>
        </p:txBody>
      </p:sp>
    </p:spTree>
    <p:extLst>
      <p:ext uri="{BB962C8B-B14F-4D97-AF65-F5344CB8AC3E}">
        <p14:creationId xmlns:p14="http://schemas.microsoft.com/office/powerpoint/2010/main" val="3816719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09889C2E-70DB-412C-9C1C-9CD6A6F82366}" type="datetimeFigureOut">
              <a:rPr lang="ru-RU" smtClean="0"/>
              <a:t>27.12.2021</a:t>
            </a:fld>
            <a:endParaRPr lang="ru-RU"/>
          </a:p>
        </p:txBody>
      </p:sp>
      <p:sp>
        <p:nvSpPr>
          <p:cNvPr id="4" name="Образ слайда 3"/>
          <p:cNvSpPr>
            <a:spLocks noGrp="1" noRot="1" noChangeAspect="1"/>
          </p:cNvSpPr>
          <p:nvPr>
            <p:ph type="sldImg" idx="2"/>
          </p:nvPr>
        </p:nvSpPr>
        <p:spPr>
          <a:xfrm>
            <a:off x="180975" y="739775"/>
            <a:ext cx="6435725" cy="3703638"/>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690268"/>
            <a:ext cx="5438140" cy="4443413"/>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2D682177-18BE-4F9C-9D58-277A87C442C6}" type="slidenum">
              <a:rPr lang="ru-RU" smtClean="0"/>
              <a:t>‹#›</a:t>
            </a:fld>
            <a:endParaRPr lang="ru-RU"/>
          </a:p>
        </p:txBody>
      </p:sp>
    </p:spTree>
    <p:extLst>
      <p:ext uri="{BB962C8B-B14F-4D97-AF65-F5344CB8AC3E}">
        <p14:creationId xmlns:p14="http://schemas.microsoft.com/office/powerpoint/2010/main" val="2465179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D682177-18BE-4F9C-9D58-277A87C442C6}" type="slidenum">
              <a:rPr lang="ru-RU" smtClean="0"/>
              <a:t>4</a:t>
            </a:fld>
            <a:endParaRPr lang="ru-RU"/>
          </a:p>
        </p:txBody>
      </p:sp>
    </p:spTree>
    <p:extLst>
      <p:ext uri="{BB962C8B-B14F-4D97-AF65-F5344CB8AC3E}">
        <p14:creationId xmlns:p14="http://schemas.microsoft.com/office/powerpoint/2010/main" val="2892884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D682177-18BE-4F9C-9D58-277A87C442C6}" type="slidenum">
              <a:rPr lang="ru-RU" smtClean="0"/>
              <a:t>5</a:t>
            </a:fld>
            <a:endParaRPr lang="ru-RU"/>
          </a:p>
        </p:txBody>
      </p:sp>
    </p:spTree>
    <p:extLst>
      <p:ext uri="{BB962C8B-B14F-4D97-AF65-F5344CB8AC3E}">
        <p14:creationId xmlns:p14="http://schemas.microsoft.com/office/powerpoint/2010/main" val="2892884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D682177-18BE-4F9C-9D58-277A87C442C6}" type="slidenum">
              <a:rPr lang="ru-RU" smtClean="0"/>
              <a:t>6</a:t>
            </a:fld>
            <a:endParaRPr lang="ru-RU"/>
          </a:p>
        </p:txBody>
      </p:sp>
    </p:spTree>
    <p:extLst>
      <p:ext uri="{BB962C8B-B14F-4D97-AF65-F5344CB8AC3E}">
        <p14:creationId xmlns:p14="http://schemas.microsoft.com/office/powerpoint/2010/main" val="377336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D682177-18BE-4F9C-9D58-277A87C442C6}" type="slidenum">
              <a:rPr lang="ru-RU" smtClean="0"/>
              <a:t>7</a:t>
            </a:fld>
            <a:endParaRPr lang="ru-RU"/>
          </a:p>
        </p:txBody>
      </p:sp>
    </p:spTree>
    <p:extLst>
      <p:ext uri="{BB962C8B-B14F-4D97-AF65-F5344CB8AC3E}">
        <p14:creationId xmlns:p14="http://schemas.microsoft.com/office/powerpoint/2010/main" val="1357320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D682177-18BE-4F9C-9D58-277A87C442C6}" type="slidenum">
              <a:rPr lang="ru-RU" smtClean="0"/>
              <a:t>8</a:t>
            </a:fld>
            <a:endParaRPr lang="ru-RU"/>
          </a:p>
        </p:txBody>
      </p:sp>
    </p:spTree>
    <p:extLst>
      <p:ext uri="{BB962C8B-B14F-4D97-AF65-F5344CB8AC3E}">
        <p14:creationId xmlns:p14="http://schemas.microsoft.com/office/powerpoint/2010/main" val="1818612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D682177-18BE-4F9C-9D58-277A87C442C6}" type="slidenum">
              <a:rPr lang="ru-RU" smtClean="0"/>
              <a:t>17</a:t>
            </a:fld>
            <a:endParaRPr lang="ru-RU"/>
          </a:p>
        </p:txBody>
      </p:sp>
    </p:spTree>
    <p:extLst>
      <p:ext uri="{BB962C8B-B14F-4D97-AF65-F5344CB8AC3E}">
        <p14:creationId xmlns:p14="http://schemas.microsoft.com/office/powerpoint/2010/main" val="2892884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D682177-18BE-4F9C-9D58-277A87C442C6}" type="slidenum">
              <a:rPr lang="ru-RU" smtClean="0"/>
              <a:t>19</a:t>
            </a:fld>
            <a:endParaRPr lang="ru-RU"/>
          </a:p>
        </p:txBody>
      </p:sp>
    </p:spTree>
    <p:extLst>
      <p:ext uri="{BB962C8B-B14F-4D97-AF65-F5344CB8AC3E}">
        <p14:creationId xmlns:p14="http://schemas.microsoft.com/office/powerpoint/2010/main" val="2892884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D682177-18BE-4F9C-9D58-277A87C442C6}" type="slidenum">
              <a:rPr lang="ru-RU" smtClean="0"/>
              <a:t>26</a:t>
            </a:fld>
            <a:endParaRPr lang="ru-RU"/>
          </a:p>
        </p:txBody>
      </p:sp>
    </p:spTree>
    <p:extLst>
      <p:ext uri="{BB962C8B-B14F-4D97-AF65-F5344CB8AC3E}">
        <p14:creationId xmlns:p14="http://schemas.microsoft.com/office/powerpoint/2010/main" val="2892884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5353" y="2181221"/>
            <a:ext cx="10373995" cy="1505074"/>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30705" y="3978857"/>
            <a:ext cx="8543290" cy="1794387"/>
          </a:xfrm>
        </p:spPr>
        <p:txBody>
          <a:bodyPr/>
          <a:lstStyle>
            <a:lvl1pPr marL="0" indent="0" algn="ctr">
              <a:buNone/>
              <a:defRPr>
                <a:solidFill>
                  <a:schemeClr val="tx1">
                    <a:tint val="75000"/>
                  </a:schemeClr>
                </a:solidFill>
              </a:defRPr>
            </a:lvl1pPr>
            <a:lvl2pPr marL="549280" indent="0" algn="ctr">
              <a:buNone/>
              <a:defRPr>
                <a:solidFill>
                  <a:schemeClr val="tx1">
                    <a:tint val="75000"/>
                  </a:schemeClr>
                </a:solidFill>
              </a:defRPr>
            </a:lvl2pPr>
            <a:lvl3pPr marL="1098560" indent="0" algn="ctr">
              <a:buNone/>
              <a:defRPr>
                <a:solidFill>
                  <a:schemeClr val="tx1">
                    <a:tint val="75000"/>
                  </a:schemeClr>
                </a:solidFill>
              </a:defRPr>
            </a:lvl3pPr>
            <a:lvl4pPr marL="1647840" indent="0" algn="ctr">
              <a:buNone/>
              <a:defRPr>
                <a:solidFill>
                  <a:schemeClr val="tx1">
                    <a:tint val="75000"/>
                  </a:schemeClr>
                </a:solidFill>
              </a:defRPr>
            </a:lvl4pPr>
            <a:lvl5pPr marL="2197120" indent="0" algn="ctr">
              <a:buNone/>
              <a:defRPr>
                <a:solidFill>
                  <a:schemeClr val="tx1">
                    <a:tint val="75000"/>
                  </a:schemeClr>
                </a:solidFill>
              </a:defRPr>
            </a:lvl5pPr>
            <a:lvl6pPr marL="2746400" indent="0" algn="ctr">
              <a:buNone/>
              <a:defRPr>
                <a:solidFill>
                  <a:schemeClr val="tx1">
                    <a:tint val="75000"/>
                  </a:schemeClr>
                </a:solidFill>
              </a:defRPr>
            </a:lvl6pPr>
            <a:lvl7pPr marL="3295680" indent="0" algn="ctr">
              <a:buNone/>
              <a:defRPr>
                <a:solidFill>
                  <a:schemeClr val="tx1">
                    <a:tint val="75000"/>
                  </a:schemeClr>
                </a:solidFill>
              </a:defRPr>
            </a:lvl7pPr>
            <a:lvl8pPr marL="3844961" indent="0" algn="ctr">
              <a:buNone/>
              <a:defRPr>
                <a:solidFill>
                  <a:schemeClr val="tx1">
                    <a:tint val="75000"/>
                  </a:schemeClr>
                </a:solidFill>
              </a:defRPr>
            </a:lvl8pPr>
            <a:lvl9pPr marL="4394241"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27.12.2021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27.12.2021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48407" y="281187"/>
            <a:ext cx="2746058" cy="5991041"/>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10235" y="281187"/>
            <a:ext cx="8034761" cy="599104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27.12.2021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27.12.2021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4087" y="4511973"/>
            <a:ext cx="10373995" cy="1394550"/>
          </a:xfrm>
        </p:spPr>
        <p:txBody>
          <a:bodyPr anchor="t"/>
          <a:lstStyle>
            <a:lvl1pPr algn="l">
              <a:defRPr sz="4800" b="1" cap="all"/>
            </a:lvl1pPr>
          </a:lstStyle>
          <a:p>
            <a:r>
              <a:rPr lang="ru-RU" smtClean="0"/>
              <a:t>Образец заголовка</a:t>
            </a:r>
            <a:endParaRPr lang="ru-RU"/>
          </a:p>
        </p:txBody>
      </p:sp>
      <p:sp>
        <p:nvSpPr>
          <p:cNvPr id="3" name="Текст 2"/>
          <p:cNvSpPr>
            <a:spLocks noGrp="1"/>
          </p:cNvSpPr>
          <p:nvPr>
            <p:ph type="body" idx="1"/>
          </p:nvPr>
        </p:nvSpPr>
        <p:spPr>
          <a:xfrm>
            <a:off x="964087" y="2976018"/>
            <a:ext cx="10373995" cy="1535955"/>
          </a:xfrm>
        </p:spPr>
        <p:txBody>
          <a:bodyPr anchor="b"/>
          <a:lstStyle>
            <a:lvl1pPr marL="0" indent="0">
              <a:buNone/>
              <a:defRPr sz="2400">
                <a:solidFill>
                  <a:schemeClr val="tx1">
                    <a:tint val="75000"/>
                  </a:schemeClr>
                </a:solidFill>
              </a:defRPr>
            </a:lvl1pPr>
            <a:lvl2pPr marL="549280" indent="0">
              <a:buNone/>
              <a:defRPr sz="2200">
                <a:solidFill>
                  <a:schemeClr val="tx1">
                    <a:tint val="75000"/>
                  </a:schemeClr>
                </a:solidFill>
              </a:defRPr>
            </a:lvl2pPr>
            <a:lvl3pPr marL="1098560" indent="0">
              <a:buNone/>
              <a:defRPr sz="1900">
                <a:solidFill>
                  <a:schemeClr val="tx1">
                    <a:tint val="75000"/>
                  </a:schemeClr>
                </a:solidFill>
              </a:defRPr>
            </a:lvl3pPr>
            <a:lvl4pPr marL="1647840" indent="0">
              <a:buNone/>
              <a:defRPr sz="1700">
                <a:solidFill>
                  <a:schemeClr val="tx1">
                    <a:tint val="75000"/>
                  </a:schemeClr>
                </a:solidFill>
              </a:defRPr>
            </a:lvl4pPr>
            <a:lvl5pPr marL="2197120" indent="0">
              <a:buNone/>
              <a:defRPr sz="1700">
                <a:solidFill>
                  <a:schemeClr val="tx1">
                    <a:tint val="75000"/>
                  </a:schemeClr>
                </a:solidFill>
              </a:defRPr>
            </a:lvl5pPr>
            <a:lvl6pPr marL="2746400" indent="0">
              <a:buNone/>
              <a:defRPr sz="1700">
                <a:solidFill>
                  <a:schemeClr val="tx1">
                    <a:tint val="75000"/>
                  </a:schemeClr>
                </a:solidFill>
              </a:defRPr>
            </a:lvl6pPr>
            <a:lvl7pPr marL="3295680" indent="0">
              <a:buNone/>
              <a:defRPr sz="1700">
                <a:solidFill>
                  <a:schemeClr val="tx1">
                    <a:tint val="75000"/>
                  </a:schemeClr>
                </a:solidFill>
              </a:defRPr>
            </a:lvl7pPr>
            <a:lvl8pPr marL="3844961" indent="0">
              <a:buNone/>
              <a:defRPr sz="1700">
                <a:solidFill>
                  <a:schemeClr val="tx1">
                    <a:tint val="75000"/>
                  </a:schemeClr>
                </a:solidFill>
              </a:defRPr>
            </a:lvl8pPr>
            <a:lvl9pPr marL="4394241" indent="0">
              <a:buNone/>
              <a:defRPr sz="17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27.12.2021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10235" y="1638354"/>
            <a:ext cx="5390409" cy="4633874"/>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204056" y="1638354"/>
            <a:ext cx="5390409" cy="4633874"/>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27.12.2021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10235" y="1571714"/>
            <a:ext cx="5392529" cy="655016"/>
          </a:xfrm>
        </p:spPr>
        <p:txBody>
          <a:bodyPr anchor="b"/>
          <a:lstStyle>
            <a:lvl1pPr marL="0" indent="0">
              <a:buNone/>
              <a:defRPr sz="2900" b="1"/>
            </a:lvl1pPr>
            <a:lvl2pPr marL="549280" indent="0">
              <a:buNone/>
              <a:defRPr sz="2400" b="1"/>
            </a:lvl2pPr>
            <a:lvl3pPr marL="1098560" indent="0">
              <a:buNone/>
              <a:defRPr sz="2200" b="1"/>
            </a:lvl3pPr>
            <a:lvl4pPr marL="1647840" indent="0">
              <a:buNone/>
              <a:defRPr sz="1900" b="1"/>
            </a:lvl4pPr>
            <a:lvl5pPr marL="2197120" indent="0">
              <a:buNone/>
              <a:defRPr sz="1900" b="1"/>
            </a:lvl5pPr>
            <a:lvl6pPr marL="2746400" indent="0">
              <a:buNone/>
              <a:defRPr sz="1900" b="1"/>
            </a:lvl6pPr>
            <a:lvl7pPr marL="3295680" indent="0">
              <a:buNone/>
              <a:defRPr sz="1900" b="1"/>
            </a:lvl7pPr>
            <a:lvl8pPr marL="3844961" indent="0">
              <a:buNone/>
              <a:defRPr sz="1900" b="1"/>
            </a:lvl8pPr>
            <a:lvl9pPr marL="4394241" indent="0">
              <a:buNone/>
              <a:defRPr sz="1900" b="1"/>
            </a:lvl9pPr>
          </a:lstStyle>
          <a:p>
            <a:pPr lvl="0"/>
            <a:r>
              <a:rPr lang="ru-RU" smtClean="0"/>
              <a:t>Образец текста</a:t>
            </a:r>
          </a:p>
        </p:txBody>
      </p:sp>
      <p:sp>
        <p:nvSpPr>
          <p:cNvPr id="4" name="Содержимое 3"/>
          <p:cNvSpPr>
            <a:spLocks noGrp="1"/>
          </p:cNvSpPr>
          <p:nvPr>
            <p:ph sz="half" idx="2"/>
          </p:nvPr>
        </p:nvSpPr>
        <p:spPr>
          <a:xfrm>
            <a:off x="610235" y="2226730"/>
            <a:ext cx="5392529" cy="4045497"/>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9819" y="1571714"/>
            <a:ext cx="5394647" cy="655016"/>
          </a:xfrm>
        </p:spPr>
        <p:txBody>
          <a:bodyPr anchor="b"/>
          <a:lstStyle>
            <a:lvl1pPr marL="0" indent="0">
              <a:buNone/>
              <a:defRPr sz="2900" b="1"/>
            </a:lvl1pPr>
            <a:lvl2pPr marL="549280" indent="0">
              <a:buNone/>
              <a:defRPr sz="2400" b="1"/>
            </a:lvl2pPr>
            <a:lvl3pPr marL="1098560" indent="0">
              <a:buNone/>
              <a:defRPr sz="2200" b="1"/>
            </a:lvl3pPr>
            <a:lvl4pPr marL="1647840" indent="0">
              <a:buNone/>
              <a:defRPr sz="1900" b="1"/>
            </a:lvl4pPr>
            <a:lvl5pPr marL="2197120" indent="0">
              <a:buNone/>
              <a:defRPr sz="1900" b="1"/>
            </a:lvl5pPr>
            <a:lvl6pPr marL="2746400" indent="0">
              <a:buNone/>
              <a:defRPr sz="1900" b="1"/>
            </a:lvl6pPr>
            <a:lvl7pPr marL="3295680" indent="0">
              <a:buNone/>
              <a:defRPr sz="1900" b="1"/>
            </a:lvl7pPr>
            <a:lvl8pPr marL="3844961" indent="0">
              <a:buNone/>
              <a:defRPr sz="1900" b="1"/>
            </a:lvl8pPr>
            <a:lvl9pPr marL="4394241" indent="0">
              <a:buNone/>
              <a:defRPr sz="1900" b="1"/>
            </a:lvl9pPr>
          </a:lstStyle>
          <a:p>
            <a:pPr lvl="0"/>
            <a:r>
              <a:rPr lang="ru-RU" smtClean="0"/>
              <a:t>Образец текста</a:t>
            </a:r>
          </a:p>
        </p:txBody>
      </p:sp>
      <p:sp>
        <p:nvSpPr>
          <p:cNvPr id="6" name="Содержимое 5"/>
          <p:cNvSpPr>
            <a:spLocks noGrp="1"/>
          </p:cNvSpPr>
          <p:nvPr>
            <p:ph sz="quarter" idx="4"/>
          </p:nvPr>
        </p:nvSpPr>
        <p:spPr>
          <a:xfrm>
            <a:off x="6199819" y="2226730"/>
            <a:ext cx="5394647" cy="4045497"/>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27.12.2021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27.12.2021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27.12.2021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0236" y="279560"/>
            <a:ext cx="4015262" cy="1189756"/>
          </a:xfrm>
        </p:spPr>
        <p:txBody>
          <a:bodyPr anchor="b"/>
          <a:lstStyle>
            <a:lvl1pPr algn="l">
              <a:defRPr sz="2400" b="1"/>
            </a:lvl1pPr>
          </a:lstStyle>
          <a:p>
            <a:r>
              <a:rPr lang="ru-RU" smtClean="0"/>
              <a:t>Образец заголовка</a:t>
            </a:r>
            <a:endParaRPr lang="ru-RU"/>
          </a:p>
        </p:txBody>
      </p:sp>
      <p:sp>
        <p:nvSpPr>
          <p:cNvPr id="3" name="Содержимое 2"/>
          <p:cNvSpPr>
            <a:spLocks noGrp="1"/>
          </p:cNvSpPr>
          <p:nvPr>
            <p:ph idx="1"/>
          </p:nvPr>
        </p:nvSpPr>
        <p:spPr>
          <a:xfrm>
            <a:off x="4771699" y="279561"/>
            <a:ext cx="6822766" cy="5992667"/>
          </a:xfrm>
        </p:spPr>
        <p:txBody>
          <a:bodyPr/>
          <a:lstStyle>
            <a:lvl1pPr>
              <a:defRPr sz="38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10236" y="1469317"/>
            <a:ext cx="4015262" cy="4802910"/>
          </a:xfrm>
        </p:spPr>
        <p:txBody>
          <a:bodyPr/>
          <a:lstStyle>
            <a:lvl1pPr marL="0" indent="0">
              <a:buNone/>
              <a:defRPr sz="1700"/>
            </a:lvl1pPr>
            <a:lvl2pPr marL="549280" indent="0">
              <a:buNone/>
              <a:defRPr sz="1400"/>
            </a:lvl2pPr>
            <a:lvl3pPr marL="1098560" indent="0">
              <a:buNone/>
              <a:defRPr sz="1200"/>
            </a:lvl3pPr>
            <a:lvl4pPr marL="1647840" indent="0">
              <a:buNone/>
              <a:defRPr sz="1100"/>
            </a:lvl4pPr>
            <a:lvl5pPr marL="2197120" indent="0">
              <a:buNone/>
              <a:defRPr sz="1100"/>
            </a:lvl5pPr>
            <a:lvl6pPr marL="2746400" indent="0">
              <a:buNone/>
              <a:defRPr sz="1100"/>
            </a:lvl6pPr>
            <a:lvl7pPr marL="3295680" indent="0">
              <a:buNone/>
              <a:defRPr sz="1100"/>
            </a:lvl7pPr>
            <a:lvl8pPr marL="3844961" indent="0">
              <a:buNone/>
              <a:defRPr sz="1100"/>
            </a:lvl8pPr>
            <a:lvl9pPr marL="4394241" indent="0">
              <a:buNone/>
              <a:defRPr sz="11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27.12.2021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92207" y="4915059"/>
            <a:ext cx="7322820" cy="580251"/>
          </a:xfrm>
        </p:spPr>
        <p:txBody>
          <a:bodyPr anchor="b"/>
          <a:lstStyle>
            <a:lvl1pPr algn="l">
              <a:defRPr sz="2400" b="1"/>
            </a:lvl1pPr>
          </a:lstStyle>
          <a:p>
            <a:r>
              <a:rPr lang="ru-RU" smtClean="0"/>
              <a:t>Образец заголовка</a:t>
            </a:r>
            <a:endParaRPr lang="ru-RU"/>
          </a:p>
        </p:txBody>
      </p:sp>
      <p:sp>
        <p:nvSpPr>
          <p:cNvPr id="3" name="Рисунок 2"/>
          <p:cNvSpPr>
            <a:spLocks noGrp="1"/>
          </p:cNvSpPr>
          <p:nvPr>
            <p:ph type="pic" idx="1"/>
          </p:nvPr>
        </p:nvSpPr>
        <p:spPr>
          <a:xfrm>
            <a:off x="2392207" y="627385"/>
            <a:ext cx="7322820" cy="4212908"/>
          </a:xfrm>
        </p:spPr>
        <p:txBody>
          <a:bodyPr/>
          <a:lstStyle>
            <a:lvl1pPr marL="0" indent="0">
              <a:buNone/>
              <a:defRPr sz="3800"/>
            </a:lvl1pPr>
            <a:lvl2pPr marL="549280" indent="0">
              <a:buNone/>
              <a:defRPr sz="3400"/>
            </a:lvl2pPr>
            <a:lvl3pPr marL="1098560" indent="0">
              <a:buNone/>
              <a:defRPr sz="2900"/>
            </a:lvl3pPr>
            <a:lvl4pPr marL="1647840" indent="0">
              <a:buNone/>
              <a:defRPr sz="2400"/>
            </a:lvl4pPr>
            <a:lvl5pPr marL="2197120" indent="0">
              <a:buNone/>
              <a:defRPr sz="2400"/>
            </a:lvl5pPr>
            <a:lvl6pPr marL="2746400" indent="0">
              <a:buNone/>
              <a:defRPr sz="2400"/>
            </a:lvl6pPr>
            <a:lvl7pPr marL="3295680" indent="0">
              <a:buNone/>
              <a:defRPr sz="2400"/>
            </a:lvl7pPr>
            <a:lvl8pPr marL="3844961" indent="0">
              <a:buNone/>
              <a:defRPr sz="2400"/>
            </a:lvl8pPr>
            <a:lvl9pPr marL="4394241" indent="0">
              <a:buNone/>
              <a:defRPr sz="2400"/>
            </a:lvl9pPr>
          </a:lstStyle>
          <a:p>
            <a:endParaRPr lang="ru-RU"/>
          </a:p>
        </p:txBody>
      </p:sp>
      <p:sp>
        <p:nvSpPr>
          <p:cNvPr id="4" name="Текст 3"/>
          <p:cNvSpPr>
            <a:spLocks noGrp="1"/>
          </p:cNvSpPr>
          <p:nvPr>
            <p:ph type="body" sz="half" idx="2"/>
          </p:nvPr>
        </p:nvSpPr>
        <p:spPr>
          <a:xfrm>
            <a:off x="2392207" y="5495310"/>
            <a:ext cx="7322820" cy="824052"/>
          </a:xfrm>
        </p:spPr>
        <p:txBody>
          <a:bodyPr/>
          <a:lstStyle>
            <a:lvl1pPr marL="0" indent="0">
              <a:buNone/>
              <a:defRPr sz="1700"/>
            </a:lvl1pPr>
            <a:lvl2pPr marL="549280" indent="0">
              <a:buNone/>
              <a:defRPr sz="1400"/>
            </a:lvl2pPr>
            <a:lvl3pPr marL="1098560" indent="0">
              <a:buNone/>
              <a:defRPr sz="1200"/>
            </a:lvl3pPr>
            <a:lvl4pPr marL="1647840" indent="0">
              <a:buNone/>
              <a:defRPr sz="1100"/>
            </a:lvl4pPr>
            <a:lvl5pPr marL="2197120" indent="0">
              <a:buNone/>
              <a:defRPr sz="1100"/>
            </a:lvl5pPr>
            <a:lvl6pPr marL="2746400" indent="0">
              <a:buNone/>
              <a:defRPr sz="1100"/>
            </a:lvl6pPr>
            <a:lvl7pPr marL="3295680" indent="0">
              <a:buNone/>
              <a:defRPr sz="1100"/>
            </a:lvl7pPr>
            <a:lvl8pPr marL="3844961" indent="0">
              <a:buNone/>
              <a:defRPr sz="1100"/>
            </a:lvl8pPr>
            <a:lvl9pPr marL="4394241" indent="0">
              <a:buNone/>
              <a:defRPr sz="11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27.12.2021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0235" y="281186"/>
            <a:ext cx="10984230" cy="1170252"/>
          </a:xfrm>
          <a:prstGeom prst="rect">
            <a:avLst/>
          </a:prstGeom>
        </p:spPr>
        <p:txBody>
          <a:bodyPr vert="horz" lIns="109856" tIns="54928" rIns="109856" bIns="54928"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10235" y="1638354"/>
            <a:ext cx="10984230" cy="4633874"/>
          </a:xfrm>
          <a:prstGeom prst="rect">
            <a:avLst/>
          </a:prstGeom>
        </p:spPr>
        <p:txBody>
          <a:bodyPr vert="horz" lIns="109856" tIns="54928" rIns="109856" bIns="54928"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10235" y="6507903"/>
            <a:ext cx="2847763" cy="373831"/>
          </a:xfrm>
          <a:prstGeom prst="rect">
            <a:avLst/>
          </a:prstGeom>
        </p:spPr>
        <p:txBody>
          <a:bodyPr vert="horz" lIns="109856" tIns="54928" rIns="109856" bIns="54928" rtlCol="0" anchor="ctr"/>
          <a:lstStyle>
            <a:lvl1pPr algn="l">
              <a:defRPr sz="1400">
                <a:solidFill>
                  <a:schemeClr val="tx1">
                    <a:tint val="75000"/>
                  </a:schemeClr>
                </a:solidFill>
              </a:defRPr>
            </a:lvl1pPr>
          </a:lstStyle>
          <a:p>
            <a:fld id="{B4C71EC6-210F-42DE-9C53-41977AD35B3D}" type="datetimeFigureOut">
              <a:rPr lang="ru-RU" smtClean="0"/>
              <a:t>27.12.2021</a:t>
            </a:fld>
            <a:endParaRPr lang="ru-RU"/>
          </a:p>
        </p:txBody>
      </p:sp>
      <p:sp>
        <p:nvSpPr>
          <p:cNvPr id="5" name="Нижний колонтитул 4"/>
          <p:cNvSpPr>
            <a:spLocks noGrp="1"/>
          </p:cNvSpPr>
          <p:nvPr>
            <p:ph type="ftr" sz="quarter" idx="3"/>
          </p:nvPr>
        </p:nvSpPr>
        <p:spPr>
          <a:xfrm>
            <a:off x="4169939" y="6507903"/>
            <a:ext cx="3864822" cy="373831"/>
          </a:xfrm>
          <a:prstGeom prst="rect">
            <a:avLst/>
          </a:prstGeom>
        </p:spPr>
        <p:txBody>
          <a:bodyPr vert="horz" lIns="109856" tIns="54928" rIns="109856" bIns="54928" rtlCol="0" anchor="ctr"/>
          <a:lstStyle>
            <a:lvl1pPr algn="ctr">
              <a:defRPr sz="14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746702" y="6507903"/>
            <a:ext cx="2847763" cy="373831"/>
          </a:xfrm>
          <a:prstGeom prst="rect">
            <a:avLst/>
          </a:prstGeom>
        </p:spPr>
        <p:txBody>
          <a:bodyPr vert="horz" lIns="109856" tIns="54928" rIns="109856" bIns="54928" rtlCol="0" anchor="ctr"/>
          <a:lstStyle>
            <a:lvl1pPr algn="r">
              <a:defRPr sz="14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98560" rtl="0" eaLnBrk="1" latinLnBrk="0" hangingPunct="1">
        <a:spcBef>
          <a:spcPct val="0"/>
        </a:spcBef>
        <a:buNone/>
        <a:defRPr sz="5300" kern="1200">
          <a:solidFill>
            <a:schemeClr val="tx1"/>
          </a:solidFill>
          <a:latin typeface="+mj-lt"/>
          <a:ea typeface="+mj-ea"/>
          <a:cs typeface="+mj-cs"/>
        </a:defRPr>
      </a:lvl1pPr>
    </p:titleStyle>
    <p:bodyStyle>
      <a:lvl1pPr marL="411960" indent="-411960" algn="l" defTabSz="1098560"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92580" indent="-343300" algn="l" defTabSz="1098560" rtl="0" eaLnBrk="1" latinLnBrk="0" hangingPunct="1">
        <a:spcBef>
          <a:spcPct val="20000"/>
        </a:spcBef>
        <a:buFont typeface="Arial" pitchFamily="34" charset="0"/>
        <a:buChar char="–"/>
        <a:defRPr sz="3400" kern="1200">
          <a:solidFill>
            <a:schemeClr val="tx1"/>
          </a:solidFill>
          <a:latin typeface="+mn-lt"/>
          <a:ea typeface="+mn-ea"/>
          <a:cs typeface="+mn-cs"/>
        </a:defRPr>
      </a:lvl2pPr>
      <a:lvl3pPr marL="1373200" indent="-274640" algn="l" defTabSz="1098560"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22480" indent="-274640" algn="l" defTabSz="109856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71760" indent="-274640" algn="l" defTabSz="109856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3021040" indent="-274640" algn="l" defTabSz="109856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70321" indent="-274640" algn="l" defTabSz="109856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19601" indent="-274640" algn="l" defTabSz="109856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68881" indent="-274640" algn="l" defTabSz="1098560"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ru-RU"/>
      </a:defPPr>
      <a:lvl1pPr marL="0" algn="l" defTabSz="1098560" rtl="0" eaLnBrk="1" latinLnBrk="0" hangingPunct="1">
        <a:defRPr sz="2200" kern="1200">
          <a:solidFill>
            <a:schemeClr val="tx1"/>
          </a:solidFill>
          <a:latin typeface="+mn-lt"/>
          <a:ea typeface="+mn-ea"/>
          <a:cs typeface="+mn-cs"/>
        </a:defRPr>
      </a:lvl1pPr>
      <a:lvl2pPr marL="549280" algn="l" defTabSz="1098560" rtl="0" eaLnBrk="1" latinLnBrk="0" hangingPunct="1">
        <a:defRPr sz="2200" kern="1200">
          <a:solidFill>
            <a:schemeClr val="tx1"/>
          </a:solidFill>
          <a:latin typeface="+mn-lt"/>
          <a:ea typeface="+mn-ea"/>
          <a:cs typeface="+mn-cs"/>
        </a:defRPr>
      </a:lvl2pPr>
      <a:lvl3pPr marL="1098560" algn="l" defTabSz="1098560" rtl="0" eaLnBrk="1" latinLnBrk="0" hangingPunct="1">
        <a:defRPr sz="2200" kern="1200">
          <a:solidFill>
            <a:schemeClr val="tx1"/>
          </a:solidFill>
          <a:latin typeface="+mn-lt"/>
          <a:ea typeface="+mn-ea"/>
          <a:cs typeface="+mn-cs"/>
        </a:defRPr>
      </a:lvl3pPr>
      <a:lvl4pPr marL="1647840" algn="l" defTabSz="1098560" rtl="0" eaLnBrk="1" latinLnBrk="0" hangingPunct="1">
        <a:defRPr sz="2200" kern="1200">
          <a:solidFill>
            <a:schemeClr val="tx1"/>
          </a:solidFill>
          <a:latin typeface="+mn-lt"/>
          <a:ea typeface="+mn-ea"/>
          <a:cs typeface="+mn-cs"/>
        </a:defRPr>
      </a:lvl4pPr>
      <a:lvl5pPr marL="2197120" algn="l" defTabSz="1098560" rtl="0" eaLnBrk="1" latinLnBrk="0" hangingPunct="1">
        <a:defRPr sz="2200" kern="1200">
          <a:solidFill>
            <a:schemeClr val="tx1"/>
          </a:solidFill>
          <a:latin typeface="+mn-lt"/>
          <a:ea typeface="+mn-ea"/>
          <a:cs typeface="+mn-cs"/>
        </a:defRPr>
      </a:lvl5pPr>
      <a:lvl6pPr marL="2746400" algn="l" defTabSz="1098560" rtl="0" eaLnBrk="1" latinLnBrk="0" hangingPunct="1">
        <a:defRPr sz="2200" kern="1200">
          <a:solidFill>
            <a:schemeClr val="tx1"/>
          </a:solidFill>
          <a:latin typeface="+mn-lt"/>
          <a:ea typeface="+mn-ea"/>
          <a:cs typeface="+mn-cs"/>
        </a:defRPr>
      </a:lvl6pPr>
      <a:lvl7pPr marL="3295680" algn="l" defTabSz="1098560" rtl="0" eaLnBrk="1" latinLnBrk="0" hangingPunct="1">
        <a:defRPr sz="2200" kern="1200">
          <a:solidFill>
            <a:schemeClr val="tx1"/>
          </a:solidFill>
          <a:latin typeface="+mn-lt"/>
          <a:ea typeface="+mn-ea"/>
          <a:cs typeface="+mn-cs"/>
        </a:defRPr>
      </a:lvl7pPr>
      <a:lvl8pPr marL="3844961" algn="l" defTabSz="1098560" rtl="0" eaLnBrk="1" latinLnBrk="0" hangingPunct="1">
        <a:defRPr sz="2200" kern="1200">
          <a:solidFill>
            <a:schemeClr val="tx1"/>
          </a:solidFill>
          <a:latin typeface="+mn-lt"/>
          <a:ea typeface="+mn-ea"/>
          <a:cs typeface="+mn-cs"/>
        </a:defRPr>
      </a:lvl8pPr>
      <a:lvl9pPr marL="4394241" algn="l" defTabSz="1098560"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microsoft.com/office/2007/relationships/hdphoto" Target="../media/hdphoto3.wdp"/><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app.testcenter.kz/" TargetMode="External"/><Relationship Id="rId7" Type="http://schemas.openxmlformats.org/officeDocument/2006/relationships/image" Target="../media/image6.png"/><Relationship Id="rId12" Type="http://schemas.microsoft.com/office/2007/relationships/hdphoto" Target="../media/hdphoto2.wdp"/><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a:extLst>
              <a:ext uri="{28A0092B-C50C-407E-A947-70E740481C1C}">
                <a14:useLocalDpi xmlns:a14="http://schemas.microsoft.com/office/drawing/2010/main" val="0"/>
              </a:ext>
            </a:extLst>
          </a:blip>
          <a:srcRect/>
          <a:stretch>
            <a:fillRect/>
          </a:stretch>
        </p:blipFill>
        <p:spPr bwMode="auto">
          <a:xfrm>
            <a:off x="8969787" y="5938"/>
            <a:ext cx="3228975" cy="1846580"/>
          </a:xfrm>
          <a:prstGeom prst="rect">
            <a:avLst/>
          </a:prstGeom>
          <a:noFill/>
          <a:ln>
            <a:noFill/>
          </a:ln>
        </p:spPr>
      </p:pic>
      <p:pic>
        <p:nvPicPr>
          <p:cNvPr id="7" name="Picture 2" descr="C:\Users\dauren\Downloads\WhatsApp Image 2020-07-14 at 07.31.23.jpeg"/>
          <p:cNvPicPr>
            <a:picLocks noChangeAspect="1" noChangeArrowheads="1"/>
          </p:cNvPicPr>
          <p:nvPr/>
        </p:nvPicPr>
        <p:blipFill rotWithShape="1">
          <a:blip r:embed="rId3">
            <a:extLst>
              <a:ext uri="{28A0092B-C50C-407E-A947-70E740481C1C}">
                <a14:useLocalDpi xmlns:a14="http://schemas.microsoft.com/office/drawing/2010/main" val="0"/>
              </a:ext>
            </a:extLst>
          </a:blip>
          <a:srcRect t="26560"/>
          <a:stretch/>
        </p:blipFill>
        <p:spPr bwMode="auto">
          <a:xfrm>
            <a:off x="41623" y="114976"/>
            <a:ext cx="2782288" cy="2027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Заголовок 3">
            <a:extLst>
              <a:ext uri="{FF2B5EF4-FFF2-40B4-BE49-F238E27FC236}">
                <a16:creationId xmlns="" xmlns:a16="http://schemas.microsoft.com/office/drawing/2014/main" id="{49DE0BE0-A2C4-4428-86D8-D9DE377D5404}"/>
              </a:ext>
            </a:extLst>
          </p:cNvPr>
          <p:cNvSpPr txBox="1">
            <a:spLocks/>
          </p:cNvSpPr>
          <p:nvPr/>
        </p:nvSpPr>
        <p:spPr>
          <a:xfrm>
            <a:off x="845766" y="2358628"/>
            <a:ext cx="10657184" cy="2115000"/>
          </a:xfrm>
          <a:prstGeom prst="rect">
            <a:avLst/>
          </a:prstGeom>
        </p:spPr>
        <p:txBody>
          <a:bodyPr vert="horz" lIns="109856" tIns="54928" rIns="109856" bIns="54928" rtlCol="0" anchor="ctr">
            <a:noAutofit/>
          </a:bodyPr>
          <a:lstStyle>
            <a:lvl1pPr algn="ctr" defTabSz="1098560" rtl="0" eaLnBrk="1" latinLnBrk="0" hangingPunct="1">
              <a:spcBef>
                <a:spcPct val="0"/>
              </a:spcBef>
              <a:buNone/>
              <a:defRPr sz="5300" kern="1200">
                <a:solidFill>
                  <a:schemeClr val="tx1"/>
                </a:solidFill>
                <a:latin typeface="+mj-lt"/>
                <a:ea typeface="+mj-ea"/>
                <a:cs typeface="+mj-cs"/>
              </a:defRPr>
            </a:lvl1pPr>
          </a:lstStyle>
          <a:p>
            <a:r>
              <a:rPr lang="ru-RU" sz="4800" b="1" dirty="0" smtClean="0">
                <a:solidFill>
                  <a:schemeClr val="accent5">
                    <a:lumMod val="75000"/>
                  </a:schemeClr>
                </a:solidFill>
                <a:latin typeface="Palatino Linotype" pitchFamily="18" charset="0"/>
                <a:cs typeface="Calibri Light" pitchFamily="34" charset="0"/>
              </a:rPr>
              <a:t>ҰЛТТЫҚ БІРЫҢҒАЙ ТЕСТІЛЕУ</a:t>
            </a:r>
            <a:endParaRPr lang="en-US" sz="4800" b="1" dirty="0" smtClean="0">
              <a:solidFill>
                <a:schemeClr val="accent5">
                  <a:lumMod val="75000"/>
                </a:schemeClr>
              </a:solidFill>
              <a:latin typeface="Palatino Linotype" pitchFamily="18" charset="0"/>
              <a:cs typeface="Calibri Light" pitchFamily="34" charset="0"/>
            </a:endParaRPr>
          </a:p>
          <a:p>
            <a:r>
              <a:rPr lang="en-US" sz="4800" b="1" dirty="0" smtClean="0">
                <a:solidFill>
                  <a:schemeClr val="accent5">
                    <a:lumMod val="75000"/>
                  </a:schemeClr>
                </a:solidFill>
                <a:latin typeface="Palatino Linotype" pitchFamily="18" charset="0"/>
                <a:cs typeface="Calibri Light" pitchFamily="34" charset="0"/>
              </a:rPr>
              <a:t>2022</a:t>
            </a:r>
            <a:endParaRPr lang="ru-RU" sz="4800" b="1" dirty="0">
              <a:solidFill>
                <a:schemeClr val="accent5">
                  <a:lumMod val="75000"/>
                </a:schemeClr>
              </a:solidFill>
              <a:latin typeface="Palatino Linotype" pitchFamily="18" charset="0"/>
              <a:cs typeface="Calibri Light" pitchFamily="34" charset="0"/>
            </a:endParaRPr>
          </a:p>
        </p:txBody>
      </p:sp>
      <p:sp>
        <p:nvSpPr>
          <p:cNvPr id="9" name="TextBox 8"/>
          <p:cNvSpPr txBox="1"/>
          <p:nvPr/>
        </p:nvSpPr>
        <p:spPr>
          <a:xfrm>
            <a:off x="4806206" y="5743004"/>
            <a:ext cx="2376264" cy="400110"/>
          </a:xfrm>
          <a:prstGeom prst="rect">
            <a:avLst/>
          </a:prstGeom>
          <a:noFill/>
        </p:spPr>
        <p:txBody>
          <a:bodyPr wrap="square" rtlCol="0">
            <a:spAutoFit/>
          </a:bodyPr>
          <a:lstStyle/>
          <a:p>
            <a:r>
              <a:rPr lang="kk-KZ" sz="2000" b="1" dirty="0" smtClean="0">
                <a:latin typeface="Palatino Linotype" pitchFamily="18" charset="0"/>
              </a:rPr>
              <a:t>Нұр-Сұлтан, 2021</a:t>
            </a:r>
            <a:endParaRPr lang="ru-RU" sz="2000" b="1" dirty="0">
              <a:latin typeface="Palatino Linotype" pitchFamily="18" charset="0"/>
            </a:endParaRPr>
          </a:p>
        </p:txBody>
      </p:sp>
    </p:spTree>
    <p:extLst>
      <p:ext uri="{BB962C8B-B14F-4D97-AF65-F5344CB8AC3E}">
        <p14:creationId xmlns:p14="http://schemas.microsoft.com/office/powerpoint/2010/main" val="15506053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15" y="-17636"/>
            <a:ext cx="12240000" cy="936000"/>
          </a:xfrm>
          <a:prstGeom prst="rect">
            <a:avLst/>
          </a:prstGeom>
          <a:solidFill>
            <a:srgbClr val="E4C29C"/>
          </a:solidFill>
        </p:spPr>
        <p:txBody>
          <a:bodyPr wrap="square" rtlCol="0">
            <a:spAutoFit/>
          </a:bodyPr>
          <a:lstStyle/>
          <a:p>
            <a:endParaRPr lang="ru-RU" dirty="0"/>
          </a:p>
        </p:txBody>
      </p:sp>
      <p:sp>
        <p:nvSpPr>
          <p:cNvPr id="2" name="Заголовок 1"/>
          <p:cNvSpPr>
            <a:spLocks noGrp="1"/>
          </p:cNvSpPr>
          <p:nvPr>
            <p:ph type="title"/>
          </p:nvPr>
        </p:nvSpPr>
        <p:spPr>
          <a:xfrm>
            <a:off x="0" y="0"/>
            <a:ext cx="12204700" cy="918364"/>
          </a:xfrm>
        </p:spPr>
        <p:txBody>
          <a:bodyPr>
            <a:normAutofit fontScale="90000"/>
          </a:bodyPr>
          <a:lstStyle/>
          <a:p>
            <a:r>
              <a:rPr lang="kk-KZ" sz="3000" b="1" dirty="0" smtClean="0">
                <a:latin typeface="Palatino Linotype" pitchFamily="18" charset="0"/>
              </a:rPr>
              <a:t/>
            </a:r>
            <a:br>
              <a:rPr lang="kk-KZ" sz="3000" b="1" dirty="0" smtClean="0">
                <a:latin typeface="Palatino Linotype" pitchFamily="18" charset="0"/>
              </a:rPr>
            </a:br>
            <a:r>
              <a:rPr lang="kk-KZ" sz="3000" b="1" dirty="0" smtClean="0">
                <a:latin typeface="Palatino Linotype" pitchFamily="18" charset="0"/>
              </a:rPr>
              <a:t>Тестілеу тапсырмаларының нысаны</a:t>
            </a:r>
            <a:br>
              <a:rPr lang="kk-KZ" sz="3000" b="1" dirty="0" smtClean="0">
                <a:latin typeface="Palatino Linotype" pitchFamily="18" charset="0"/>
              </a:rPr>
            </a:br>
            <a:endParaRPr lang="ru-RU" sz="3000" b="1" dirty="0">
              <a:latin typeface="Palatino Linotype" pitchFamily="18" charset="0"/>
            </a:endParaRPr>
          </a:p>
        </p:txBody>
      </p:sp>
      <p:graphicFrame>
        <p:nvGraphicFramePr>
          <p:cNvPr id="23" name="Таблица 22"/>
          <p:cNvGraphicFramePr>
            <a:graphicFrameLocks noGrp="1"/>
          </p:cNvGraphicFramePr>
          <p:nvPr>
            <p:extLst>
              <p:ext uri="{D42A27DB-BD31-4B8C-83A1-F6EECF244321}">
                <p14:modId xmlns:p14="http://schemas.microsoft.com/office/powerpoint/2010/main" val="3225239194"/>
              </p:ext>
            </p:extLst>
          </p:nvPr>
        </p:nvGraphicFramePr>
        <p:xfrm>
          <a:off x="294305" y="1134492"/>
          <a:ext cx="11642238" cy="5423008"/>
        </p:xfrm>
        <a:graphic>
          <a:graphicData uri="http://schemas.openxmlformats.org/drawingml/2006/table">
            <a:tbl>
              <a:tblPr firstRow="1" firstCol="1" bandCol="1">
                <a:tableStyleId>{5940675A-B579-460E-94D1-54222C63F5DA}</a:tableStyleId>
              </a:tblPr>
              <a:tblGrid>
                <a:gridCol w="2641237"/>
                <a:gridCol w="1512168"/>
                <a:gridCol w="7488833"/>
              </a:tblGrid>
              <a:tr h="718097">
                <a:tc>
                  <a:txBody>
                    <a:bodyPr/>
                    <a:lstStyle/>
                    <a:p>
                      <a:pPr marL="71755" marR="71755" algn="ctr">
                        <a:lnSpc>
                          <a:spcPct val="115000"/>
                        </a:lnSpc>
                        <a:spcAft>
                          <a:spcPts val="0"/>
                        </a:spcAft>
                      </a:pPr>
                      <a:r>
                        <a:rPr lang="ru-RU" sz="2000" b="1" dirty="0">
                          <a:effectLst/>
                          <a:latin typeface="Palatino Linotype" pitchFamily="18" charset="0"/>
                        </a:rPr>
                        <a:t> </a:t>
                      </a:r>
                      <a:r>
                        <a:rPr lang="ru-RU" sz="2000" b="1" dirty="0" err="1" smtClean="0">
                          <a:effectLst/>
                          <a:latin typeface="Palatino Linotype" pitchFamily="18" charset="0"/>
                        </a:rPr>
                        <a:t>Пәндер</a:t>
                      </a:r>
                      <a:endParaRPr lang="ru-RU" sz="2000" b="1" dirty="0">
                        <a:solidFill>
                          <a:schemeClr val="tx2"/>
                        </a:solidFill>
                        <a:effectLst/>
                        <a:latin typeface="Palatino Linotype" pitchFamily="18" charset="0"/>
                        <a:ea typeface="Calibri"/>
                        <a:cs typeface="Times New Roman" panose="02020603050405020304" pitchFamily="18" charset="0"/>
                      </a:endParaRPr>
                    </a:p>
                  </a:txBody>
                  <a:tcPr marL="35089" marR="35089" marT="0" marB="0" anchor="ctr">
                    <a:solidFill>
                      <a:schemeClr val="accent5">
                        <a:lumMod val="20000"/>
                        <a:lumOff val="80000"/>
                      </a:schemeClr>
                    </a:solidFill>
                  </a:tcPr>
                </a:tc>
                <a:tc>
                  <a:txBody>
                    <a:bodyPr/>
                    <a:lstStyle/>
                    <a:p>
                      <a:pPr algn="ctr">
                        <a:lnSpc>
                          <a:spcPct val="115000"/>
                        </a:lnSpc>
                        <a:spcAft>
                          <a:spcPts val="0"/>
                        </a:spcAft>
                      </a:pPr>
                      <a:r>
                        <a:rPr lang="ru-RU" sz="2000" b="1" dirty="0" err="1" smtClean="0">
                          <a:effectLst/>
                          <a:latin typeface="Palatino Linotype" pitchFamily="18" charset="0"/>
                        </a:rPr>
                        <a:t>Тапсырмалар</a:t>
                      </a:r>
                      <a:endParaRPr lang="ru-RU" sz="2000" b="1" dirty="0">
                        <a:solidFill>
                          <a:schemeClr val="tx2"/>
                        </a:solidFill>
                        <a:effectLst/>
                        <a:latin typeface="Palatino Linotype" pitchFamily="18" charset="0"/>
                        <a:ea typeface="Calibri"/>
                        <a:cs typeface="Times New Roman" panose="02020603050405020304" pitchFamily="18" charset="0"/>
                      </a:endParaRPr>
                    </a:p>
                  </a:txBody>
                  <a:tcPr marL="35089" marR="35089" marT="0" marB="0" anchor="ctr">
                    <a:solidFill>
                      <a:schemeClr val="accent5">
                        <a:lumMod val="20000"/>
                        <a:lumOff val="80000"/>
                      </a:schemeClr>
                    </a:solidFill>
                  </a:tcPr>
                </a:tc>
                <a:tc>
                  <a:txBody>
                    <a:bodyPr/>
                    <a:lstStyle/>
                    <a:p>
                      <a:pPr algn="ctr">
                        <a:lnSpc>
                          <a:spcPct val="115000"/>
                        </a:lnSpc>
                        <a:spcAft>
                          <a:spcPts val="0"/>
                        </a:spcAft>
                      </a:pPr>
                      <a:r>
                        <a:rPr lang="ru-RU" sz="2000" b="1" dirty="0" err="1" smtClean="0">
                          <a:effectLst/>
                          <a:latin typeface="Palatino Linotype" pitchFamily="18" charset="0"/>
                        </a:rPr>
                        <a:t>Тапсырмалар</a:t>
                      </a:r>
                      <a:r>
                        <a:rPr lang="ru-RU" sz="2000" b="1" dirty="0" smtClean="0">
                          <a:effectLst/>
                          <a:latin typeface="Palatino Linotype" pitchFamily="18" charset="0"/>
                        </a:rPr>
                        <a:t> </a:t>
                      </a:r>
                      <a:r>
                        <a:rPr lang="ru-RU" sz="2000" b="1" dirty="0" err="1" smtClean="0">
                          <a:effectLst/>
                          <a:latin typeface="Palatino Linotype" pitchFamily="18" charset="0"/>
                        </a:rPr>
                        <a:t>нысаны</a:t>
                      </a:r>
                      <a:endParaRPr lang="ru-RU" sz="2000" b="1" dirty="0">
                        <a:solidFill>
                          <a:schemeClr val="tx2"/>
                        </a:solidFill>
                        <a:effectLst/>
                        <a:latin typeface="Palatino Linotype" pitchFamily="18" charset="0"/>
                        <a:ea typeface="Calibri"/>
                        <a:cs typeface="Times New Roman" panose="02020603050405020304" pitchFamily="18" charset="0"/>
                      </a:endParaRPr>
                    </a:p>
                  </a:txBody>
                  <a:tcPr marL="35089" marR="35089" marT="0" marB="0" anchor="ctr">
                    <a:solidFill>
                      <a:schemeClr val="accent5">
                        <a:lumMod val="20000"/>
                        <a:lumOff val="80000"/>
                      </a:schemeClr>
                    </a:solidFill>
                  </a:tcPr>
                </a:tc>
              </a:tr>
              <a:tr h="686739">
                <a:tc rowSpan="2">
                  <a:txBody>
                    <a:bodyPr/>
                    <a:lstStyle/>
                    <a:p>
                      <a:pPr algn="l">
                        <a:lnSpc>
                          <a:spcPct val="115000"/>
                        </a:lnSpc>
                        <a:spcAft>
                          <a:spcPts val="0"/>
                        </a:spcAft>
                      </a:pPr>
                      <a:r>
                        <a:rPr lang="ru-RU" sz="2000" dirty="0" err="1" smtClean="0">
                          <a:effectLst/>
                          <a:latin typeface="Palatino Linotype" pitchFamily="18" charset="0"/>
                        </a:rPr>
                        <a:t>Қазақстан</a:t>
                      </a:r>
                      <a:r>
                        <a:rPr lang="ru-RU" sz="2000" baseline="0" dirty="0" smtClean="0">
                          <a:effectLst/>
                          <a:latin typeface="Palatino Linotype" pitchFamily="18" charset="0"/>
                        </a:rPr>
                        <a:t> </a:t>
                      </a:r>
                      <a:r>
                        <a:rPr lang="ru-RU" sz="2000" baseline="0" dirty="0" err="1" smtClean="0">
                          <a:effectLst/>
                          <a:latin typeface="Palatino Linotype" pitchFamily="18" charset="0"/>
                        </a:rPr>
                        <a:t>тарихы</a:t>
                      </a:r>
                      <a:endParaRPr lang="ru-RU" sz="2000" b="1" dirty="0">
                        <a:solidFill>
                          <a:schemeClr val="bg1"/>
                        </a:solidFill>
                        <a:effectLst/>
                        <a:latin typeface="Palatino Linotype" pitchFamily="18" charset="0"/>
                        <a:ea typeface="Calibri"/>
                        <a:cs typeface="Times New Roman" panose="02020603050405020304" pitchFamily="18" charset="0"/>
                      </a:endParaRPr>
                    </a:p>
                  </a:txBody>
                  <a:tcPr marL="35089" marR="35089" marT="0" marB="0" anchor="ctr"/>
                </a:tc>
                <a:tc>
                  <a:txBody>
                    <a:bodyPr/>
                    <a:lstStyle/>
                    <a:p>
                      <a:pPr algn="ctr">
                        <a:lnSpc>
                          <a:spcPct val="115000"/>
                        </a:lnSpc>
                        <a:spcAft>
                          <a:spcPts val="0"/>
                        </a:spcAft>
                      </a:pPr>
                      <a:r>
                        <a:rPr lang="ru-RU" sz="2000" kern="1200" dirty="0" smtClean="0">
                          <a:effectLst/>
                          <a:latin typeface="Palatino Linotype" pitchFamily="18" charset="0"/>
                        </a:rPr>
                        <a:t>1 -</a:t>
                      </a:r>
                      <a:r>
                        <a:rPr lang="ru-RU" sz="2000" kern="1200" baseline="0" dirty="0" smtClean="0">
                          <a:effectLst/>
                          <a:latin typeface="Palatino Linotype" pitchFamily="18" charset="0"/>
                        </a:rPr>
                        <a:t> </a:t>
                      </a:r>
                      <a:r>
                        <a:rPr lang="ru-RU" sz="2000" kern="1200" dirty="0" smtClean="0">
                          <a:effectLst/>
                          <a:latin typeface="Palatino Linotype" pitchFamily="18" charset="0"/>
                        </a:rPr>
                        <a:t>10</a:t>
                      </a:r>
                      <a:endParaRPr lang="ru-RU" sz="2000" dirty="0" smtClean="0">
                        <a:solidFill>
                          <a:schemeClr val="tx2"/>
                        </a:solidFill>
                        <a:effectLst/>
                        <a:latin typeface="Palatino Linotype" pitchFamily="18" charset="0"/>
                        <a:ea typeface="Calibri"/>
                        <a:cs typeface="Times New Roman" panose="02020603050405020304" pitchFamily="18" charset="0"/>
                      </a:endParaRPr>
                    </a:p>
                  </a:txBody>
                  <a:tcPr marL="35089" marR="35089" marT="0" marB="0" anchor="ctr"/>
                </a:tc>
                <a:tc>
                  <a:txBody>
                    <a:bodyPr/>
                    <a:lstStyle/>
                    <a:p>
                      <a:pPr marL="0" marR="0" indent="0" algn="just" defTabSz="1098560" rtl="0" eaLnBrk="1" fontAlgn="auto" latinLnBrk="0" hangingPunct="1">
                        <a:lnSpc>
                          <a:spcPct val="100000"/>
                        </a:lnSpc>
                        <a:spcBef>
                          <a:spcPts val="0"/>
                        </a:spcBef>
                        <a:spcAft>
                          <a:spcPts val="0"/>
                        </a:spcAft>
                        <a:buClrTx/>
                        <a:buSzTx/>
                        <a:buFontTx/>
                        <a:buNone/>
                        <a:tabLst/>
                        <a:defRPr/>
                      </a:pPr>
                      <a:r>
                        <a:rPr lang="ru-RU" sz="2000" kern="1200" dirty="0" err="1" smtClean="0">
                          <a:effectLst/>
                          <a:latin typeface="Palatino Linotype" pitchFamily="18" charset="0"/>
                        </a:rPr>
                        <a:t>ұсынылған</a:t>
                      </a:r>
                      <a:r>
                        <a:rPr lang="ru-RU" sz="2000" kern="1200" dirty="0" smtClean="0">
                          <a:effectLst/>
                          <a:latin typeface="Palatino Linotype" pitchFamily="18" charset="0"/>
                        </a:rPr>
                        <a:t> бес </a:t>
                      </a:r>
                      <a:r>
                        <a:rPr lang="ru-RU" sz="2000" kern="1200" dirty="0" err="1" smtClean="0">
                          <a:effectLst/>
                          <a:latin typeface="Palatino Linotype" pitchFamily="18" charset="0"/>
                        </a:rPr>
                        <a:t>жауаптан</a:t>
                      </a:r>
                      <a:r>
                        <a:rPr lang="ru-RU" sz="2000" kern="1200" dirty="0" smtClean="0">
                          <a:effectLst/>
                          <a:latin typeface="Palatino Linotype" pitchFamily="18" charset="0"/>
                        </a:rPr>
                        <a:t> </a:t>
                      </a:r>
                      <a:r>
                        <a:rPr lang="ru-RU" sz="2000" kern="1200" dirty="0" err="1" smtClean="0">
                          <a:effectLst/>
                          <a:latin typeface="Palatino Linotype" pitchFamily="18" charset="0"/>
                        </a:rPr>
                        <a:t>бір</a:t>
                      </a:r>
                      <a:r>
                        <a:rPr lang="ru-RU" sz="2000" kern="1200" dirty="0" smtClean="0">
                          <a:effectLst/>
                          <a:latin typeface="Palatino Linotype" pitchFamily="18" charset="0"/>
                        </a:rPr>
                        <a:t> </a:t>
                      </a:r>
                      <a:r>
                        <a:rPr lang="ru-RU" sz="2000" kern="1200" dirty="0" err="1" smtClean="0">
                          <a:effectLst/>
                          <a:latin typeface="Palatino Linotype" pitchFamily="18" charset="0"/>
                        </a:rPr>
                        <a:t>дұрыс</a:t>
                      </a:r>
                      <a:r>
                        <a:rPr lang="ru-RU" sz="2000" kern="1200" dirty="0" smtClean="0">
                          <a:effectLst/>
                          <a:latin typeface="Palatino Linotype" pitchFamily="18" charset="0"/>
                        </a:rPr>
                        <a:t> </a:t>
                      </a:r>
                      <a:r>
                        <a:rPr lang="ru-RU" sz="2000" kern="1200" dirty="0" err="1" smtClean="0">
                          <a:effectLst/>
                          <a:latin typeface="Palatino Linotype" pitchFamily="18" charset="0"/>
                        </a:rPr>
                        <a:t>жауапты</a:t>
                      </a:r>
                      <a:r>
                        <a:rPr lang="ru-RU" sz="2000" kern="1200" dirty="0" smtClean="0">
                          <a:effectLst/>
                          <a:latin typeface="Palatino Linotype" pitchFamily="18" charset="0"/>
                        </a:rPr>
                        <a:t> </a:t>
                      </a:r>
                      <a:r>
                        <a:rPr lang="ru-RU" sz="2000" kern="1200" dirty="0" err="1" smtClean="0">
                          <a:effectLst/>
                          <a:latin typeface="Palatino Linotype" pitchFamily="18" charset="0"/>
                        </a:rPr>
                        <a:t>таңдау</a:t>
                      </a:r>
                      <a:endParaRPr lang="ru-RU" sz="2000" kern="1200" dirty="0" smtClean="0">
                        <a:effectLst/>
                        <a:latin typeface="Palatino Linotype" pitchFamily="18" charset="0"/>
                      </a:endParaRPr>
                    </a:p>
                    <a:p>
                      <a:pPr marL="0" marR="0" indent="0" algn="just" defTabSz="1098560" rtl="0" eaLnBrk="1" fontAlgn="auto" latinLnBrk="0" hangingPunct="1">
                        <a:lnSpc>
                          <a:spcPct val="100000"/>
                        </a:lnSpc>
                        <a:spcBef>
                          <a:spcPts val="0"/>
                        </a:spcBef>
                        <a:spcAft>
                          <a:spcPts val="0"/>
                        </a:spcAft>
                        <a:buClrTx/>
                        <a:buSzTx/>
                        <a:buFontTx/>
                        <a:buNone/>
                        <a:tabLst/>
                        <a:defRPr/>
                      </a:pPr>
                      <a:endParaRPr lang="ru-RU" sz="2000" dirty="0" smtClean="0">
                        <a:solidFill>
                          <a:schemeClr val="tx2"/>
                        </a:solidFill>
                        <a:effectLst/>
                        <a:latin typeface="Palatino Linotype" pitchFamily="18" charset="0"/>
                        <a:ea typeface="Calibri"/>
                        <a:cs typeface="Times New Roman" panose="02020603050405020304" pitchFamily="18" charset="0"/>
                      </a:endParaRPr>
                    </a:p>
                  </a:txBody>
                  <a:tcPr marL="35089" marR="35089" marT="0" marB="0" anchor="ctr"/>
                </a:tc>
              </a:tr>
              <a:tr h="584287">
                <a:tc vMerge="1">
                  <a:txBody>
                    <a:bodyPr/>
                    <a:lstStyle/>
                    <a:p>
                      <a:pPr algn="l">
                        <a:lnSpc>
                          <a:spcPct val="115000"/>
                        </a:lnSpc>
                        <a:spcAft>
                          <a:spcPts val="0"/>
                        </a:spcAft>
                      </a:pPr>
                      <a:endParaRPr lang="ru-RU" sz="2000" b="1" dirty="0">
                        <a:solidFill>
                          <a:schemeClr val="bg1"/>
                        </a:solidFill>
                        <a:effectLst/>
                        <a:latin typeface="Palatino Linotype" pitchFamily="18" charset="0"/>
                        <a:ea typeface="Calibri"/>
                        <a:cs typeface="Times New Roman" panose="02020603050405020304" pitchFamily="18" charset="0"/>
                      </a:endParaRPr>
                    </a:p>
                  </a:txBody>
                  <a:tcPr marL="35089" marR="35089" marT="0" marB="0" anchor="ctr"/>
                </a:tc>
                <a:tc>
                  <a:txBody>
                    <a:bodyPr/>
                    <a:lstStyle/>
                    <a:p>
                      <a:pPr algn="ctr">
                        <a:lnSpc>
                          <a:spcPct val="115000"/>
                        </a:lnSpc>
                        <a:spcAft>
                          <a:spcPts val="0"/>
                        </a:spcAft>
                      </a:pPr>
                      <a:r>
                        <a:rPr lang="ru-RU" sz="2000" kern="1200" dirty="0" smtClean="0">
                          <a:solidFill>
                            <a:schemeClr val="tx1"/>
                          </a:solidFill>
                          <a:effectLst/>
                          <a:latin typeface="Palatino Linotype" pitchFamily="18" charset="0"/>
                          <a:ea typeface="+mn-ea"/>
                          <a:cs typeface="+mn-cs"/>
                        </a:rPr>
                        <a:t>11 - 15 </a:t>
                      </a:r>
                      <a:endParaRPr lang="ru-RU" sz="2000" dirty="0" smtClean="0">
                        <a:solidFill>
                          <a:schemeClr val="tx2"/>
                        </a:solidFill>
                        <a:effectLst/>
                        <a:latin typeface="Palatino Linotype" pitchFamily="18" charset="0"/>
                        <a:ea typeface="Calibri"/>
                        <a:cs typeface="Times New Roman" panose="02020603050405020304" pitchFamily="18" charset="0"/>
                      </a:endParaRPr>
                    </a:p>
                  </a:txBody>
                  <a:tcPr marL="35089" marR="35089" marT="0" marB="0" anchor="ctr"/>
                </a:tc>
                <a:tc>
                  <a:txBody>
                    <a:bodyPr/>
                    <a:lstStyle/>
                    <a:p>
                      <a:pPr marL="0" marR="0" indent="0" algn="just" defTabSz="1098560" rtl="0" eaLnBrk="1" fontAlgn="auto" latinLnBrk="0" hangingPunct="1">
                        <a:lnSpc>
                          <a:spcPct val="100000"/>
                        </a:lnSpc>
                        <a:spcBef>
                          <a:spcPts val="0"/>
                        </a:spcBef>
                        <a:spcAft>
                          <a:spcPts val="0"/>
                        </a:spcAft>
                        <a:buClrTx/>
                        <a:buSzTx/>
                        <a:buFontTx/>
                        <a:buNone/>
                        <a:tabLst/>
                        <a:defRPr/>
                      </a:pPr>
                      <a:r>
                        <a:rPr lang="ru-RU" sz="2000" kern="1200" dirty="0" err="1" smtClean="0">
                          <a:effectLst/>
                          <a:latin typeface="Palatino Linotype" pitchFamily="18" charset="0"/>
                        </a:rPr>
                        <a:t>ұсынылған</a:t>
                      </a:r>
                      <a:r>
                        <a:rPr lang="ru-RU" sz="2000" kern="1200" dirty="0" smtClean="0">
                          <a:effectLst/>
                          <a:latin typeface="Palatino Linotype" pitchFamily="18" charset="0"/>
                        </a:rPr>
                        <a:t> бес </a:t>
                      </a:r>
                      <a:r>
                        <a:rPr lang="ru-RU" sz="2000" kern="1200" dirty="0" err="1" smtClean="0">
                          <a:effectLst/>
                          <a:latin typeface="Palatino Linotype" pitchFamily="18" charset="0"/>
                        </a:rPr>
                        <a:t>жауаптан</a:t>
                      </a:r>
                      <a:r>
                        <a:rPr lang="ru-RU" sz="2000" kern="1200" dirty="0" smtClean="0">
                          <a:effectLst/>
                          <a:latin typeface="Palatino Linotype" pitchFamily="18" charset="0"/>
                        </a:rPr>
                        <a:t> </a:t>
                      </a:r>
                      <a:r>
                        <a:rPr lang="ru-RU" sz="2000" kern="1200" dirty="0" err="1" smtClean="0">
                          <a:effectLst/>
                          <a:latin typeface="Palatino Linotype" pitchFamily="18" charset="0"/>
                        </a:rPr>
                        <a:t>бір</a:t>
                      </a:r>
                      <a:r>
                        <a:rPr lang="ru-RU" sz="2000" kern="1200" dirty="0" smtClean="0">
                          <a:effectLst/>
                          <a:latin typeface="Palatino Linotype" pitchFamily="18" charset="0"/>
                        </a:rPr>
                        <a:t> </a:t>
                      </a:r>
                      <a:r>
                        <a:rPr lang="ru-RU" sz="2000" kern="1200" dirty="0" err="1" smtClean="0">
                          <a:effectLst/>
                          <a:latin typeface="Palatino Linotype" pitchFamily="18" charset="0"/>
                        </a:rPr>
                        <a:t>дұрыс</a:t>
                      </a:r>
                      <a:r>
                        <a:rPr lang="ru-RU" sz="2000" kern="1200" dirty="0" smtClean="0">
                          <a:effectLst/>
                          <a:latin typeface="Palatino Linotype" pitchFamily="18" charset="0"/>
                        </a:rPr>
                        <a:t> </a:t>
                      </a:r>
                      <a:r>
                        <a:rPr lang="ru-RU" sz="2000" kern="1200" dirty="0" err="1" smtClean="0">
                          <a:effectLst/>
                          <a:latin typeface="Palatino Linotype" pitchFamily="18" charset="0"/>
                        </a:rPr>
                        <a:t>жауапты</a:t>
                      </a:r>
                      <a:r>
                        <a:rPr lang="ru-RU" sz="2000" kern="1200" dirty="0" smtClean="0">
                          <a:effectLst/>
                          <a:latin typeface="Palatino Linotype" pitchFamily="18" charset="0"/>
                        </a:rPr>
                        <a:t> </a:t>
                      </a:r>
                      <a:r>
                        <a:rPr lang="ru-RU" sz="2000" kern="1200" dirty="0" err="1" smtClean="0">
                          <a:effectLst/>
                          <a:latin typeface="Palatino Linotype" pitchFamily="18" charset="0"/>
                        </a:rPr>
                        <a:t>таңдау</a:t>
                      </a:r>
                      <a:endParaRPr lang="ru-RU" sz="2000" kern="1200" dirty="0" smtClean="0">
                        <a:effectLst/>
                        <a:latin typeface="Palatino Linotype" pitchFamily="18" charset="0"/>
                      </a:endParaRPr>
                    </a:p>
                    <a:p>
                      <a:pPr algn="just"/>
                      <a:r>
                        <a:rPr lang="ru-RU" sz="2000" kern="1200" dirty="0" smtClean="0">
                          <a:solidFill>
                            <a:schemeClr val="tx1"/>
                          </a:solidFill>
                          <a:effectLst/>
                          <a:latin typeface="Palatino Linotype" pitchFamily="18" charset="0"/>
                          <a:ea typeface="+mn-ea"/>
                          <a:cs typeface="+mn-cs"/>
                        </a:rPr>
                        <a:t>(</a:t>
                      </a:r>
                      <a:r>
                        <a:rPr lang="ru-RU" sz="2000" b="1" kern="1200" dirty="0" err="1" smtClean="0">
                          <a:solidFill>
                            <a:schemeClr val="tx1"/>
                          </a:solidFill>
                          <a:effectLst/>
                          <a:latin typeface="Palatino Linotype" pitchFamily="18" charset="0"/>
                          <a:ea typeface="+mn-ea"/>
                          <a:cs typeface="+mn-cs"/>
                        </a:rPr>
                        <a:t>контекс</a:t>
                      </a:r>
                      <a:r>
                        <a:rPr lang="ru-RU" sz="2000" b="1" kern="1200" baseline="0" dirty="0" smtClean="0">
                          <a:solidFill>
                            <a:schemeClr val="tx1"/>
                          </a:solidFill>
                          <a:effectLst/>
                          <a:latin typeface="Palatino Linotype" pitchFamily="18" charset="0"/>
                          <a:ea typeface="+mn-ea"/>
                          <a:cs typeface="+mn-cs"/>
                        </a:rPr>
                        <a:t> </a:t>
                      </a:r>
                      <a:r>
                        <a:rPr lang="ru-RU" sz="2000" b="1" kern="1200" baseline="0" dirty="0" err="1" smtClean="0">
                          <a:solidFill>
                            <a:schemeClr val="tx1"/>
                          </a:solidFill>
                          <a:effectLst/>
                          <a:latin typeface="Palatino Linotype" pitchFamily="18" charset="0"/>
                          <a:ea typeface="+mn-ea"/>
                          <a:cs typeface="+mn-cs"/>
                        </a:rPr>
                        <a:t>негізінде</a:t>
                      </a:r>
                      <a:r>
                        <a:rPr lang="ru-RU" sz="2000" kern="1200" dirty="0" smtClean="0">
                          <a:solidFill>
                            <a:schemeClr val="tx1"/>
                          </a:solidFill>
                          <a:effectLst/>
                          <a:latin typeface="Palatino Linotype" pitchFamily="18" charset="0"/>
                          <a:ea typeface="+mn-ea"/>
                          <a:cs typeface="+mn-cs"/>
                        </a:rPr>
                        <a:t>)</a:t>
                      </a:r>
                      <a:endParaRPr lang="ru-RU" sz="2000" kern="1200" dirty="0">
                        <a:solidFill>
                          <a:schemeClr val="tx1"/>
                        </a:solidFill>
                        <a:effectLst/>
                        <a:latin typeface="Palatino Linotype" pitchFamily="18" charset="0"/>
                        <a:ea typeface="+mn-ea"/>
                        <a:cs typeface="+mn-cs"/>
                      </a:endParaRPr>
                    </a:p>
                  </a:txBody>
                  <a:tcPr marL="35089" marR="35089" marT="0" marB="0" anchor="ctr"/>
                </a:tc>
              </a:tr>
              <a:tr h="1285842">
                <a:tc>
                  <a:txBody>
                    <a:bodyPr/>
                    <a:lstStyle/>
                    <a:p>
                      <a:pPr marL="0" marR="0" indent="0" algn="l" defTabSz="1098560" rtl="0" eaLnBrk="1" fontAlgn="auto" latinLnBrk="0" hangingPunct="1">
                        <a:lnSpc>
                          <a:spcPct val="115000"/>
                        </a:lnSpc>
                        <a:spcBef>
                          <a:spcPts val="0"/>
                        </a:spcBef>
                        <a:spcAft>
                          <a:spcPts val="0"/>
                        </a:spcAft>
                        <a:buClrTx/>
                        <a:buSzTx/>
                        <a:buFontTx/>
                        <a:buNone/>
                        <a:tabLst/>
                        <a:defRPr/>
                      </a:pPr>
                      <a:r>
                        <a:rPr lang="ru-RU" sz="2000" dirty="0" err="1" smtClean="0">
                          <a:effectLst/>
                          <a:latin typeface="Palatino Linotype" pitchFamily="18" charset="0"/>
                        </a:rPr>
                        <a:t>Математикалық</a:t>
                      </a:r>
                      <a:r>
                        <a:rPr lang="ru-RU" sz="2000" dirty="0" smtClean="0">
                          <a:effectLst/>
                          <a:latin typeface="Palatino Linotype" pitchFamily="18" charset="0"/>
                        </a:rPr>
                        <a:t> </a:t>
                      </a:r>
                      <a:r>
                        <a:rPr lang="ru-RU" sz="2000" dirty="0" err="1" smtClean="0">
                          <a:effectLst/>
                          <a:latin typeface="Palatino Linotype" pitchFamily="18" charset="0"/>
                        </a:rPr>
                        <a:t>сауаттылық</a:t>
                      </a:r>
                      <a:endParaRPr lang="ru-RU" sz="2000" dirty="0" smtClean="0">
                        <a:effectLst/>
                        <a:latin typeface="Palatino Linotype" pitchFamily="18" charset="0"/>
                      </a:endParaRPr>
                    </a:p>
                    <a:p>
                      <a:pPr marL="0" marR="0" indent="0" algn="l" defTabSz="1098560" rtl="0" eaLnBrk="1" fontAlgn="auto" latinLnBrk="0" hangingPunct="1">
                        <a:lnSpc>
                          <a:spcPct val="115000"/>
                        </a:lnSpc>
                        <a:spcBef>
                          <a:spcPts val="0"/>
                        </a:spcBef>
                        <a:spcAft>
                          <a:spcPts val="0"/>
                        </a:spcAft>
                        <a:buClrTx/>
                        <a:buSzTx/>
                        <a:buFontTx/>
                        <a:buNone/>
                        <a:tabLst/>
                        <a:defRPr/>
                      </a:pPr>
                      <a:endParaRPr lang="ru-RU" sz="2000" dirty="0" smtClean="0">
                        <a:effectLst/>
                        <a:latin typeface="Palatino Linotype" pitchFamily="18" charset="0"/>
                      </a:endParaRPr>
                    </a:p>
                    <a:p>
                      <a:pPr marL="0" marR="0" indent="0" algn="l" defTabSz="1098560" rtl="0" eaLnBrk="1" fontAlgn="auto" latinLnBrk="0" hangingPunct="1">
                        <a:lnSpc>
                          <a:spcPct val="115000"/>
                        </a:lnSpc>
                        <a:spcBef>
                          <a:spcPts val="0"/>
                        </a:spcBef>
                        <a:spcAft>
                          <a:spcPts val="0"/>
                        </a:spcAft>
                        <a:buClrTx/>
                        <a:buSzTx/>
                        <a:buFontTx/>
                        <a:buNone/>
                        <a:tabLst/>
                        <a:defRPr/>
                      </a:pPr>
                      <a:r>
                        <a:rPr lang="ru-RU" sz="2000" dirty="0" err="1" smtClean="0">
                          <a:effectLst/>
                          <a:latin typeface="Palatino Linotype" pitchFamily="18" charset="0"/>
                        </a:rPr>
                        <a:t>Оқу</a:t>
                      </a:r>
                      <a:r>
                        <a:rPr lang="ru-RU" sz="2000" dirty="0" smtClean="0">
                          <a:effectLst/>
                          <a:latin typeface="Palatino Linotype" pitchFamily="18" charset="0"/>
                        </a:rPr>
                        <a:t> </a:t>
                      </a:r>
                      <a:r>
                        <a:rPr lang="ru-RU" sz="2000" dirty="0" err="1" smtClean="0">
                          <a:effectLst/>
                          <a:latin typeface="Palatino Linotype" pitchFamily="18" charset="0"/>
                        </a:rPr>
                        <a:t>сауаттылығы</a:t>
                      </a:r>
                      <a:endParaRPr lang="ru-RU" sz="2000" b="1" dirty="0">
                        <a:solidFill>
                          <a:schemeClr val="bg1"/>
                        </a:solidFill>
                        <a:effectLst/>
                        <a:latin typeface="Palatino Linotype" pitchFamily="18" charset="0"/>
                        <a:ea typeface="Calibri"/>
                        <a:cs typeface="Times New Roman" panose="02020603050405020304" pitchFamily="18" charset="0"/>
                      </a:endParaRPr>
                    </a:p>
                  </a:txBody>
                  <a:tcPr marL="35089" marR="35089" marT="0" marB="0" anchor="ctr"/>
                </a:tc>
                <a:tc>
                  <a:txBody>
                    <a:bodyPr/>
                    <a:lstStyle/>
                    <a:p>
                      <a:pPr algn="ctr">
                        <a:lnSpc>
                          <a:spcPct val="115000"/>
                        </a:lnSpc>
                        <a:spcAft>
                          <a:spcPts val="0"/>
                        </a:spcAft>
                      </a:pPr>
                      <a:r>
                        <a:rPr lang="ru-RU" sz="2000" kern="1200" dirty="0" err="1" smtClean="0">
                          <a:solidFill>
                            <a:schemeClr val="tx1"/>
                          </a:solidFill>
                          <a:effectLst/>
                          <a:latin typeface="Palatino Linotype" pitchFamily="18" charset="0"/>
                          <a:ea typeface="+mn-ea"/>
                          <a:cs typeface="+mn-cs"/>
                        </a:rPr>
                        <a:t>Барлық</a:t>
                      </a:r>
                      <a:r>
                        <a:rPr lang="ru-RU" sz="2000" kern="1200" dirty="0" smtClean="0">
                          <a:solidFill>
                            <a:schemeClr val="tx1"/>
                          </a:solidFill>
                          <a:effectLst/>
                          <a:latin typeface="Palatino Linotype" pitchFamily="18" charset="0"/>
                          <a:ea typeface="+mn-ea"/>
                          <a:cs typeface="+mn-cs"/>
                        </a:rPr>
                        <a:t> </a:t>
                      </a:r>
                      <a:r>
                        <a:rPr lang="ru-RU" sz="2000" kern="1200" dirty="0" err="1" smtClean="0">
                          <a:solidFill>
                            <a:schemeClr val="tx1"/>
                          </a:solidFill>
                          <a:effectLst/>
                          <a:latin typeface="Palatino Linotype" pitchFamily="18" charset="0"/>
                          <a:ea typeface="+mn-ea"/>
                          <a:cs typeface="+mn-cs"/>
                        </a:rPr>
                        <a:t>тапсырмалар</a:t>
                      </a:r>
                      <a:endParaRPr lang="ru-RU" sz="2000" kern="1200" dirty="0">
                        <a:solidFill>
                          <a:schemeClr val="tx1"/>
                        </a:solidFill>
                        <a:effectLst/>
                        <a:latin typeface="Palatino Linotype" pitchFamily="18" charset="0"/>
                        <a:ea typeface="+mn-ea"/>
                        <a:cs typeface="+mn-cs"/>
                      </a:endParaRPr>
                    </a:p>
                  </a:txBody>
                  <a:tcPr marL="35089" marR="35089" marT="0" marB="0" anchor="ctr"/>
                </a:tc>
                <a:tc>
                  <a:txBody>
                    <a:bodyPr/>
                    <a:lstStyle/>
                    <a:p>
                      <a:pPr marL="0" marR="0" indent="0" algn="just" defTabSz="1098560" rtl="0" eaLnBrk="1" fontAlgn="auto" latinLnBrk="0" hangingPunct="1">
                        <a:lnSpc>
                          <a:spcPct val="100000"/>
                        </a:lnSpc>
                        <a:spcBef>
                          <a:spcPts val="0"/>
                        </a:spcBef>
                        <a:spcAft>
                          <a:spcPts val="0"/>
                        </a:spcAft>
                        <a:buClrTx/>
                        <a:buSzTx/>
                        <a:buFontTx/>
                        <a:buNone/>
                        <a:tabLst/>
                        <a:defRPr/>
                      </a:pPr>
                      <a:r>
                        <a:rPr lang="ru-RU" sz="2000" kern="1200" dirty="0" err="1" smtClean="0">
                          <a:effectLst/>
                          <a:latin typeface="Palatino Linotype" pitchFamily="18" charset="0"/>
                        </a:rPr>
                        <a:t>ұсынылған</a:t>
                      </a:r>
                      <a:r>
                        <a:rPr lang="ru-RU" sz="2000" kern="1200" dirty="0" smtClean="0">
                          <a:effectLst/>
                          <a:latin typeface="Palatino Linotype" pitchFamily="18" charset="0"/>
                        </a:rPr>
                        <a:t> бес </a:t>
                      </a:r>
                      <a:r>
                        <a:rPr lang="ru-RU" sz="2000" kern="1200" dirty="0" err="1" smtClean="0">
                          <a:effectLst/>
                          <a:latin typeface="Palatino Linotype" pitchFamily="18" charset="0"/>
                        </a:rPr>
                        <a:t>жауаптан</a:t>
                      </a:r>
                      <a:r>
                        <a:rPr lang="ru-RU" sz="2000" kern="1200" dirty="0" smtClean="0">
                          <a:effectLst/>
                          <a:latin typeface="Palatino Linotype" pitchFamily="18" charset="0"/>
                        </a:rPr>
                        <a:t> </a:t>
                      </a:r>
                      <a:r>
                        <a:rPr lang="ru-RU" sz="2000" kern="1200" dirty="0" err="1" smtClean="0">
                          <a:effectLst/>
                          <a:latin typeface="Palatino Linotype" pitchFamily="18" charset="0"/>
                        </a:rPr>
                        <a:t>бір</a:t>
                      </a:r>
                      <a:r>
                        <a:rPr lang="ru-RU" sz="2000" kern="1200" dirty="0" smtClean="0">
                          <a:effectLst/>
                          <a:latin typeface="Palatino Linotype" pitchFamily="18" charset="0"/>
                        </a:rPr>
                        <a:t> </a:t>
                      </a:r>
                      <a:r>
                        <a:rPr lang="ru-RU" sz="2000" kern="1200" dirty="0" err="1" smtClean="0">
                          <a:effectLst/>
                          <a:latin typeface="Palatino Linotype" pitchFamily="18" charset="0"/>
                        </a:rPr>
                        <a:t>дұрыс</a:t>
                      </a:r>
                      <a:r>
                        <a:rPr lang="ru-RU" sz="2000" kern="1200" dirty="0" smtClean="0">
                          <a:effectLst/>
                          <a:latin typeface="Palatino Linotype" pitchFamily="18" charset="0"/>
                        </a:rPr>
                        <a:t> </a:t>
                      </a:r>
                      <a:r>
                        <a:rPr lang="ru-RU" sz="2000" kern="1200" dirty="0" err="1" smtClean="0">
                          <a:effectLst/>
                          <a:latin typeface="Palatino Linotype" pitchFamily="18" charset="0"/>
                        </a:rPr>
                        <a:t>жауапты</a:t>
                      </a:r>
                      <a:r>
                        <a:rPr lang="ru-RU" sz="2000" kern="1200" dirty="0" smtClean="0">
                          <a:effectLst/>
                          <a:latin typeface="Palatino Linotype" pitchFamily="18" charset="0"/>
                        </a:rPr>
                        <a:t> </a:t>
                      </a:r>
                      <a:r>
                        <a:rPr lang="ru-RU" sz="2000" kern="1200" dirty="0" err="1" smtClean="0">
                          <a:effectLst/>
                          <a:latin typeface="Palatino Linotype" pitchFamily="18" charset="0"/>
                        </a:rPr>
                        <a:t>таңдау</a:t>
                      </a:r>
                      <a:endParaRPr lang="ru-RU" sz="2000" kern="1200" dirty="0" smtClean="0">
                        <a:effectLst/>
                        <a:latin typeface="Palatino Linotype" pitchFamily="18" charset="0"/>
                      </a:endParaRPr>
                    </a:p>
                    <a:p>
                      <a:pPr algn="just"/>
                      <a:endParaRPr lang="ru-RU" sz="2000" kern="1200" dirty="0">
                        <a:solidFill>
                          <a:schemeClr val="tx1"/>
                        </a:solidFill>
                        <a:effectLst/>
                        <a:latin typeface="Palatino Linotype" pitchFamily="18" charset="0"/>
                        <a:ea typeface="+mn-ea"/>
                        <a:cs typeface="+mn-cs"/>
                      </a:endParaRPr>
                    </a:p>
                  </a:txBody>
                  <a:tcPr marL="35089" marR="35089" marT="0" marB="0" anchor="ctr"/>
                </a:tc>
              </a:tr>
              <a:tr h="695852">
                <a:tc rowSpan="3">
                  <a:txBody>
                    <a:bodyPr/>
                    <a:lstStyle/>
                    <a:p>
                      <a:pPr algn="l">
                        <a:lnSpc>
                          <a:spcPct val="115000"/>
                        </a:lnSpc>
                        <a:spcAft>
                          <a:spcPts val="0"/>
                        </a:spcAft>
                      </a:pPr>
                      <a:r>
                        <a:rPr lang="ru-RU" sz="2000" dirty="0" err="1" smtClean="0">
                          <a:solidFill>
                            <a:schemeClr val="tx1"/>
                          </a:solidFill>
                          <a:effectLst/>
                          <a:latin typeface="Palatino Linotype" pitchFamily="18" charset="0"/>
                          <a:ea typeface="Calibri"/>
                          <a:cs typeface="Times New Roman" panose="02020603050405020304" pitchFamily="18" charset="0"/>
                        </a:rPr>
                        <a:t>Әр</a:t>
                      </a:r>
                      <a:r>
                        <a:rPr lang="ru-RU" sz="2000" baseline="0" dirty="0" smtClean="0">
                          <a:solidFill>
                            <a:schemeClr val="tx1"/>
                          </a:solidFill>
                          <a:effectLst/>
                          <a:latin typeface="Palatino Linotype" pitchFamily="18" charset="0"/>
                          <a:ea typeface="Calibri"/>
                          <a:cs typeface="Times New Roman" panose="02020603050405020304" pitchFamily="18" charset="0"/>
                        </a:rPr>
                        <a:t> </a:t>
                      </a:r>
                      <a:r>
                        <a:rPr lang="ru-RU" sz="2000" baseline="0" dirty="0" err="1" smtClean="0">
                          <a:solidFill>
                            <a:schemeClr val="tx1"/>
                          </a:solidFill>
                          <a:effectLst/>
                          <a:latin typeface="Palatino Linotype" pitchFamily="18" charset="0"/>
                          <a:ea typeface="Calibri"/>
                          <a:cs typeface="Times New Roman" panose="02020603050405020304" pitchFamily="18" charset="0"/>
                        </a:rPr>
                        <a:t>бейіндік</a:t>
                      </a:r>
                      <a:r>
                        <a:rPr lang="ru-RU" sz="2000" baseline="0" dirty="0" smtClean="0">
                          <a:solidFill>
                            <a:schemeClr val="tx1"/>
                          </a:solidFill>
                          <a:effectLst/>
                          <a:latin typeface="Palatino Linotype" pitchFamily="18" charset="0"/>
                          <a:ea typeface="Calibri"/>
                          <a:cs typeface="Times New Roman" panose="02020603050405020304" pitchFamily="18" charset="0"/>
                        </a:rPr>
                        <a:t> </a:t>
                      </a:r>
                      <a:r>
                        <a:rPr lang="ru-RU" sz="2000" baseline="0" dirty="0" err="1" smtClean="0">
                          <a:solidFill>
                            <a:schemeClr val="tx1"/>
                          </a:solidFill>
                          <a:effectLst/>
                          <a:latin typeface="Palatino Linotype" pitchFamily="18" charset="0"/>
                          <a:ea typeface="Calibri"/>
                          <a:cs typeface="Times New Roman" panose="02020603050405020304" pitchFamily="18" charset="0"/>
                        </a:rPr>
                        <a:t>пән</a:t>
                      </a:r>
                      <a:r>
                        <a:rPr lang="ru-RU" sz="2000" baseline="0" dirty="0" smtClean="0">
                          <a:solidFill>
                            <a:schemeClr val="tx1"/>
                          </a:solidFill>
                          <a:effectLst/>
                          <a:latin typeface="Palatino Linotype" pitchFamily="18" charset="0"/>
                          <a:ea typeface="Calibri"/>
                          <a:cs typeface="Times New Roman" panose="02020603050405020304" pitchFamily="18" charset="0"/>
                        </a:rPr>
                        <a:t> </a:t>
                      </a:r>
                      <a:r>
                        <a:rPr lang="ru-RU" sz="2000" dirty="0" smtClean="0">
                          <a:solidFill>
                            <a:schemeClr val="tx1"/>
                          </a:solidFill>
                          <a:effectLst/>
                          <a:latin typeface="Palatino Linotype" pitchFamily="18" charset="0"/>
                          <a:ea typeface="Calibri"/>
                          <a:cs typeface="Times New Roman" panose="02020603050405020304" pitchFamily="18" charset="0"/>
                        </a:rPr>
                        <a:t>(2 </a:t>
                      </a:r>
                      <a:r>
                        <a:rPr lang="ru-RU" sz="2000" dirty="0" err="1" smtClean="0">
                          <a:solidFill>
                            <a:schemeClr val="tx1"/>
                          </a:solidFill>
                          <a:effectLst/>
                          <a:latin typeface="Palatino Linotype" pitchFamily="18" charset="0"/>
                          <a:ea typeface="Calibri"/>
                          <a:cs typeface="Times New Roman" panose="02020603050405020304" pitchFamily="18" charset="0"/>
                        </a:rPr>
                        <a:t>пән</a:t>
                      </a:r>
                      <a:r>
                        <a:rPr lang="ru-RU" sz="2000" dirty="0" smtClean="0">
                          <a:solidFill>
                            <a:schemeClr val="tx1"/>
                          </a:solidFill>
                          <a:effectLst/>
                          <a:latin typeface="Palatino Linotype" pitchFamily="18" charset="0"/>
                          <a:ea typeface="Calibri"/>
                          <a:cs typeface="Times New Roman" panose="02020603050405020304" pitchFamily="18" charset="0"/>
                        </a:rPr>
                        <a:t>) </a:t>
                      </a:r>
                      <a:endParaRPr lang="ru-RU" sz="2000" dirty="0">
                        <a:solidFill>
                          <a:schemeClr val="tx1"/>
                        </a:solidFill>
                        <a:effectLst/>
                        <a:latin typeface="Palatino Linotype" pitchFamily="18" charset="0"/>
                        <a:ea typeface="Calibri"/>
                        <a:cs typeface="Times New Roman" panose="02020603050405020304" pitchFamily="18" charset="0"/>
                      </a:endParaRPr>
                    </a:p>
                    <a:p>
                      <a:pPr algn="l">
                        <a:lnSpc>
                          <a:spcPct val="115000"/>
                        </a:lnSpc>
                        <a:spcAft>
                          <a:spcPts val="0"/>
                        </a:spcAft>
                      </a:pPr>
                      <a:endParaRPr lang="ru-RU" sz="2000" dirty="0" smtClean="0">
                        <a:effectLst/>
                        <a:latin typeface="Palatino Linotype" pitchFamily="18" charset="0"/>
                      </a:endParaRPr>
                    </a:p>
                    <a:p>
                      <a:pPr algn="l">
                        <a:lnSpc>
                          <a:spcPct val="115000"/>
                        </a:lnSpc>
                        <a:spcAft>
                          <a:spcPts val="0"/>
                        </a:spcAft>
                      </a:pPr>
                      <a:endParaRPr lang="ru-RU" sz="2000" dirty="0" smtClean="0">
                        <a:effectLst/>
                        <a:latin typeface="Palatino Linotype" pitchFamily="18" charset="0"/>
                      </a:endParaRPr>
                    </a:p>
                  </a:txBody>
                  <a:tcPr marL="35089" marR="35089" marT="0" marB="0" anchor="ctr"/>
                </a:tc>
                <a:tc>
                  <a:txBody>
                    <a:bodyPr/>
                    <a:lstStyle/>
                    <a:p>
                      <a:pPr marL="0" algn="l" defTabSz="1098560" rtl="0" eaLnBrk="1" latinLnBrk="0" hangingPunct="1">
                        <a:lnSpc>
                          <a:spcPct val="115000"/>
                        </a:lnSpc>
                        <a:spcAft>
                          <a:spcPts val="0"/>
                        </a:spcAft>
                      </a:pPr>
                      <a:r>
                        <a:rPr lang="ru-RU" sz="2000" kern="1200" dirty="0" smtClean="0">
                          <a:solidFill>
                            <a:schemeClr val="tx1"/>
                          </a:solidFill>
                          <a:effectLst/>
                          <a:latin typeface="Palatino Linotype" pitchFamily="18" charset="0"/>
                          <a:ea typeface="+mn-ea"/>
                          <a:cs typeface="+mn-cs"/>
                        </a:rPr>
                        <a:t>с 1 по 20</a:t>
                      </a:r>
                      <a:endParaRPr lang="ru-RU" sz="2000" kern="1200" dirty="0">
                        <a:solidFill>
                          <a:schemeClr val="tx1"/>
                        </a:solidFill>
                        <a:effectLst/>
                        <a:latin typeface="Palatino Linotype" pitchFamily="18" charset="0"/>
                        <a:ea typeface="+mn-ea"/>
                        <a:cs typeface="+mn-cs"/>
                      </a:endParaRPr>
                    </a:p>
                  </a:txBody>
                  <a:tcPr marL="35089" marR="35089" marT="0" marB="0" anchor="ctr"/>
                </a:tc>
                <a:tc>
                  <a:txBody>
                    <a:bodyPr/>
                    <a:lstStyle/>
                    <a:p>
                      <a:pPr marL="0" marR="0" indent="0" algn="just" defTabSz="1098560" rtl="0" eaLnBrk="1" fontAlgn="auto" latinLnBrk="0" hangingPunct="1">
                        <a:lnSpc>
                          <a:spcPct val="100000"/>
                        </a:lnSpc>
                        <a:spcBef>
                          <a:spcPts val="0"/>
                        </a:spcBef>
                        <a:spcAft>
                          <a:spcPts val="0"/>
                        </a:spcAft>
                        <a:buClrTx/>
                        <a:buSzTx/>
                        <a:buFontTx/>
                        <a:buNone/>
                        <a:tabLst/>
                        <a:defRPr/>
                      </a:pPr>
                      <a:r>
                        <a:rPr lang="ru-RU" sz="2000" kern="1200" dirty="0" err="1" smtClean="0">
                          <a:effectLst/>
                          <a:latin typeface="Palatino Linotype" pitchFamily="18" charset="0"/>
                        </a:rPr>
                        <a:t>ұсынылған</a:t>
                      </a:r>
                      <a:r>
                        <a:rPr lang="ru-RU" sz="2000" kern="1200" dirty="0" smtClean="0">
                          <a:effectLst/>
                          <a:latin typeface="Palatino Linotype" pitchFamily="18" charset="0"/>
                        </a:rPr>
                        <a:t> бес </a:t>
                      </a:r>
                      <a:r>
                        <a:rPr lang="ru-RU" sz="2000" kern="1200" dirty="0" err="1" smtClean="0">
                          <a:effectLst/>
                          <a:latin typeface="Palatino Linotype" pitchFamily="18" charset="0"/>
                        </a:rPr>
                        <a:t>жауаптан</a:t>
                      </a:r>
                      <a:r>
                        <a:rPr lang="ru-RU" sz="2000" kern="1200" dirty="0" smtClean="0">
                          <a:effectLst/>
                          <a:latin typeface="Palatino Linotype" pitchFamily="18" charset="0"/>
                        </a:rPr>
                        <a:t> </a:t>
                      </a:r>
                      <a:r>
                        <a:rPr lang="ru-RU" sz="2000" kern="1200" dirty="0" err="1" smtClean="0">
                          <a:effectLst/>
                          <a:latin typeface="Palatino Linotype" pitchFamily="18" charset="0"/>
                        </a:rPr>
                        <a:t>бір</a:t>
                      </a:r>
                      <a:r>
                        <a:rPr lang="ru-RU" sz="2000" kern="1200" dirty="0" smtClean="0">
                          <a:effectLst/>
                          <a:latin typeface="Palatino Linotype" pitchFamily="18" charset="0"/>
                        </a:rPr>
                        <a:t> </a:t>
                      </a:r>
                      <a:r>
                        <a:rPr lang="ru-RU" sz="2000" kern="1200" dirty="0" err="1" smtClean="0">
                          <a:effectLst/>
                          <a:latin typeface="Palatino Linotype" pitchFamily="18" charset="0"/>
                        </a:rPr>
                        <a:t>дұрыс</a:t>
                      </a:r>
                      <a:r>
                        <a:rPr lang="ru-RU" sz="2000" kern="1200" dirty="0" smtClean="0">
                          <a:effectLst/>
                          <a:latin typeface="Palatino Linotype" pitchFamily="18" charset="0"/>
                        </a:rPr>
                        <a:t> </a:t>
                      </a:r>
                      <a:r>
                        <a:rPr lang="ru-RU" sz="2000" kern="1200" dirty="0" err="1" smtClean="0">
                          <a:effectLst/>
                          <a:latin typeface="Palatino Linotype" pitchFamily="18" charset="0"/>
                        </a:rPr>
                        <a:t>жауапты</a:t>
                      </a:r>
                      <a:r>
                        <a:rPr lang="ru-RU" sz="2000" kern="1200" dirty="0" smtClean="0">
                          <a:effectLst/>
                          <a:latin typeface="Palatino Linotype" pitchFamily="18" charset="0"/>
                        </a:rPr>
                        <a:t> </a:t>
                      </a:r>
                      <a:r>
                        <a:rPr lang="ru-RU" sz="2000" kern="1200" dirty="0" err="1" smtClean="0">
                          <a:effectLst/>
                          <a:latin typeface="Palatino Linotype" pitchFamily="18" charset="0"/>
                        </a:rPr>
                        <a:t>таңдау</a:t>
                      </a:r>
                      <a:endParaRPr lang="ru-RU" sz="2000" kern="1200" dirty="0" smtClean="0">
                        <a:effectLst/>
                        <a:latin typeface="Palatino Linotype" pitchFamily="18" charset="0"/>
                      </a:endParaRPr>
                    </a:p>
                    <a:p>
                      <a:pPr algn="l">
                        <a:lnSpc>
                          <a:spcPct val="115000"/>
                        </a:lnSpc>
                        <a:spcAft>
                          <a:spcPts val="0"/>
                        </a:spcAft>
                      </a:pPr>
                      <a:endParaRPr lang="ru-RU" sz="2000" dirty="0">
                        <a:solidFill>
                          <a:schemeClr val="tx2"/>
                        </a:solidFill>
                        <a:effectLst/>
                        <a:latin typeface="Palatino Linotype" pitchFamily="18" charset="0"/>
                        <a:ea typeface="Calibri"/>
                        <a:cs typeface="Times New Roman" panose="02020603050405020304" pitchFamily="18" charset="0"/>
                      </a:endParaRPr>
                    </a:p>
                  </a:txBody>
                  <a:tcPr marL="35089" marR="35089" marT="0" marB="0" anchor="ctr"/>
                </a:tc>
              </a:tr>
              <a:tr h="504056">
                <a:tc vMerge="1">
                  <a:txBody>
                    <a:bodyPr/>
                    <a:lstStyle/>
                    <a:p>
                      <a:pPr algn="l">
                        <a:lnSpc>
                          <a:spcPct val="115000"/>
                        </a:lnSpc>
                        <a:spcAft>
                          <a:spcPts val="0"/>
                        </a:spcAft>
                      </a:pPr>
                      <a:endParaRPr lang="ru-RU" sz="2000" dirty="0" smtClean="0">
                        <a:effectLst/>
                        <a:latin typeface="Palatino Linotype" pitchFamily="18" charset="0"/>
                      </a:endParaRPr>
                    </a:p>
                  </a:txBody>
                  <a:tcPr marL="35089" marR="35089" marT="0" marB="0" anchor="ctr"/>
                </a:tc>
                <a:tc>
                  <a:txBody>
                    <a:bodyPr/>
                    <a:lstStyle/>
                    <a:p>
                      <a:pPr algn="l">
                        <a:lnSpc>
                          <a:spcPct val="115000"/>
                        </a:lnSpc>
                        <a:spcAft>
                          <a:spcPts val="0"/>
                        </a:spcAft>
                      </a:pPr>
                      <a:r>
                        <a:rPr lang="ru-RU" sz="2000" kern="1200" dirty="0" smtClean="0">
                          <a:effectLst/>
                          <a:latin typeface="Palatino Linotype" pitchFamily="18" charset="0"/>
                        </a:rPr>
                        <a:t>с 21 по 25 </a:t>
                      </a:r>
                      <a:endParaRPr lang="ru-RU" sz="2000" dirty="0">
                        <a:effectLst/>
                        <a:latin typeface="Palatino Linotype" pitchFamily="18" charset="0"/>
                      </a:endParaRPr>
                    </a:p>
                  </a:txBody>
                  <a:tcPr marL="35089" marR="35089" marT="0" marB="0" anchor="ctr"/>
                </a:tc>
                <a:tc>
                  <a:txBody>
                    <a:bodyPr/>
                    <a:lstStyle/>
                    <a:p>
                      <a:pPr marL="0" marR="0" indent="0" algn="just" defTabSz="1098560" rtl="0" eaLnBrk="1" fontAlgn="auto" latinLnBrk="0" hangingPunct="1">
                        <a:lnSpc>
                          <a:spcPct val="100000"/>
                        </a:lnSpc>
                        <a:spcBef>
                          <a:spcPts val="0"/>
                        </a:spcBef>
                        <a:spcAft>
                          <a:spcPts val="0"/>
                        </a:spcAft>
                        <a:buClrTx/>
                        <a:buSzTx/>
                        <a:buFontTx/>
                        <a:buNone/>
                        <a:tabLst/>
                        <a:defRPr/>
                      </a:pPr>
                      <a:r>
                        <a:rPr lang="ru-RU" sz="2000" kern="1200" dirty="0" err="1" smtClean="0">
                          <a:effectLst/>
                          <a:latin typeface="Palatino Linotype" pitchFamily="18" charset="0"/>
                        </a:rPr>
                        <a:t>ұсынылған</a:t>
                      </a:r>
                      <a:r>
                        <a:rPr lang="ru-RU" sz="2000" kern="1200" dirty="0" smtClean="0">
                          <a:effectLst/>
                          <a:latin typeface="Palatino Linotype" pitchFamily="18" charset="0"/>
                        </a:rPr>
                        <a:t> бес </a:t>
                      </a:r>
                      <a:r>
                        <a:rPr lang="ru-RU" sz="2000" kern="1200" dirty="0" err="1" smtClean="0">
                          <a:effectLst/>
                          <a:latin typeface="Palatino Linotype" pitchFamily="18" charset="0"/>
                        </a:rPr>
                        <a:t>жауаптан</a:t>
                      </a:r>
                      <a:r>
                        <a:rPr lang="ru-RU" sz="2000" kern="1200" dirty="0" smtClean="0">
                          <a:effectLst/>
                          <a:latin typeface="Palatino Linotype" pitchFamily="18" charset="0"/>
                        </a:rPr>
                        <a:t> </a:t>
                      </a:r>
                      <a:r>
                        <a:rPr lang="ru-RU" sz="2000" kern="1200" dirty="0" err="1" smtClean="0">
                          <a:effectLst/>
                          <a:latin typeface="Palatino Linotype" pitchFamily="18" charset="0"/>
                        </a:rPr>
                        <a:t>бір</a:t>
                      </a:r>
                      <a:r>
                        <a:rPr lang="ru-RU" sz="2000" kern="1200" dirty="0" smtClean="0">
                          <a:effectLst/>
                          <a:latin typeface="Palatino Linotype" pitchFamily="18" charset="0"/>
                        </a:rPr>
                        <a:t> </a:t>
                      </a:r>
                      <a:r>
                        <a:rPr lang="ru-RU" sz="2000" kern="1200" dirty="0" err="1" smtClean="0">
                          <a:effectLst/>
                          <a:latin typeface="Palatino Linotype" pitchFamily="18" charset="0"/>
                        </a:rPr>
                        <a:t>дұрыс</a:t>
                      </a:r>
                      <a:r>
                        <a:rPr lang="ru-RU" sz="2000" kern="1200" dirty="0" smtClean="0">
                          <a:effectLst/>
                          <a:latin typeface="Palatino Linotype" pitchFamily="18" charset="0"/>
                        </a:rPr>
                        <a:t> </a:t>
                      </a:r>
                      <a:r>
                        <a:rPr lang="ru-RU" sz="2000" kern="1200" dirty="0" err="1" smtClean="0">
                          <a:effectLst/>
                          <a:latin typeface="Palatino Linotype" pitchFamily="18" charset="0"/>
                        </a:rPr>
                        <a:t>жауапты</a:t>
                      </a:r>
                      <a:r>
                        <a:rPr lang="ru-RU" sz="2000" kern="1200" dirty="0" smtClean="0">
                          <a:effectLst/>
                          <a:latin typeface="Palatino Linotype" pitchFamily="18" charset="0"/>
                        </a:rPr>
                        <a:t> </a:t>
                      </a:r>
                      <a:r>
                        <a:rPr lang="ru-RU" sz="2000" kern="1200" dirty="0" err="1" smtClean="0">
                          <a:effectLst/>
                          <a:latin typeface="Palatino Linotype" pitchFamily="18" charset="0"/>
                        </a:rPr>
                        <a:t>таңдау</a:t>
                      </a:r>
                      <a:endParaRPr lang="ru-RU" sz="2000" kern="1200" dirty="0" smtClean="0">
                        <a:effectLst/>
                        <a:latin typeface="Palatino Linotype" pitchFamily="18" charset="0"/>
                      </a:endParaRPr>
                    </a:p>
                    <a:p>
                      <a:pPr algn="just"/>
                      <a:r>
                        <a:rPr lang="ru-RU" sz="2000" kern="1200" dirty="0" smtClean="0">
                          <a:solidFill>
                            <a:schemeClr val="tx1"/>
                          </a:solidFill>
                          <a:effectLst/>
                          <a:latin typeface="Palatino Linotype" pitchFamily="18" charset="0"/>
                          <a:ea typeface="+mn-ea"/>
                          <a:cs typeface="+mn-cs"/>
                        </a:rPr>
                        <a:t>(</a:t>
                      </a:r>
                      <a:r>
                        <a:rPr lang="ru-RU" sz="2000" b="1" kern="1200" dirty="0" err="1" smtClean="0">
                          <a:solidFill>
                            <a:schemeClr val="tx1"/>
                          </a:solidFill>
                          <a:effectLst/>
                          <a:latin typeface="Palatino Linotype" pitchFamily="18" charset="0"/>
                          <a:ea typeface="+mn-ea"/>
                          <a:cs typeface="+mn-cs"/>
                        </a:rPr>
                        <a:t>контекс</a:t>
                      </a:r>
                      <a:r>
                        <a:rPr lang="ru-RU" sz="2000" b="1" kern="1200" baseline="0" dirty="0" smtClean="0">
                          <a:solidFill>
                            <a:schemeClr val="tx1"/>
                          </a:solidFill>
                          <a:effectLst/>
                          <a:latin typeface="Palatino Linotype" pitchFamily="18" charset="0"/>
                          <a:ea typeface="+mn-ea"/>
                          <a:cs typeface="+mn-cs"/>
                        </a:rPr>
                        <a:t> </a:t>
                      </a:r>
                      <a:r>
                        <a:rPr lang="ru-RU" sz="2000" b="1" kern="1200" baseline="0" dirty="0" err="1" smtClean="0">
                          <a:solidFill>
                            <a:schemeClr val="tx1"/>
                          </a:solidFill>
                          <a:effectLst/>
                          <a:latin typeface="Palatino Linotype" pitchFamily="18" charset="0"/>
                          <a:ea typeface="+mn-ea"/>
                          <a:cs typeface="+mn-cs"/>
                        </a:rPr>
                        <a:t>негізінде</a:t>
                      </a:r>
                      <a:r>
                        <a:rPr lang="ru-RU" sz="2000" kern="1200" dirty="0" smtClean="0">
                          <a:solidFill>
                            <a:schemeClr val="tx1"/>
                          </a:solidFill>
                          <a:effectLst/>
                          <a:latin typeface="Palatino Linotype" pitchFamily="18" charset="0"/>
                          <a:ea typeface="+mn-ea"/>
                          <a:cs typeface="+mn-cs"/>
                        </a:rPr>
                        <a:t>)</a:t>
                      </a:r>
                      <a:endParaRPr lang="ru-RU" sz="2000" kern="1200" dirty="0">
                        <a:solidFill>
                          <a:schemeClr val="tx1"/>
                        </a:solidFill>
                        <a:effectLst/>
                        <a:latin typeface="Palatino Linotype" pitchFamily="18" charset="0"/>
                        <a:ea typeface="+mn-ea"/>
                        <a:cs typeface="+mn-cs"/>
                      </a:endParaRPr>
                    </a:p>
                  </a:txBody>
                  <a:tcPr marL="35089" marR="35089" marT="0" marB="0" anchor="ctr"/>
                </a:tc>
              </a:tr>
              <a:tr h="576064">
                <a:tc vMerge="1">
                  <a:txBody>
                    <a:bodyPr/>
                    <a:lstStyle/>
                    <a:p>
                      <a:pPr algn="l">
                        <a:lnSpc>
                          <a:spcPct val="115000"/>
                        </a:lnSpc>
                        <a:spcAft>
                          <a:spcPts val="0"/>
                        </a:spcAft>
                      </a:pPr>
                      <a:endParaRPr lang="ru-RU" sz="2000" dirty="0" smtClean="0">
                        <a:effectLst/>
                        <a:latin typeface="Palatino Linotype" pitchFamily="18" charset="0"/>
                      </a:endParaRPr>
                    </a:p>
                  </a:txBody>
                  <a:tcPr marL="35089" marR="35089" marT="0" marB="0" anchor="ctr"/>
                </a:tc>
                <a:tc>
                  <a:txBody>
                    <a:bodyPr/>
                    <a:lstStyle/>
                    <a:p>
                      <a:pPr algn="l">
                        <a:lnSpc>
                          <a:spcPct val="115000"/>
                        </a:lnSpc>
                        <a:spcAft>
                          <a:spcPts val="0"/>
                        </a:spcAft>
                      </a:pPr>
                      <a:r>
                        <a:rPr lang="ru-RU" sz="2000" dirty="0" smtClean="0">
                          <a:effectLst/>
                          <a:latin typeface="Palatino Linotype" pitchFamily="18" charset="0"/>
                        </a:rPr>
                        <a:t>с 26 по 35</a:t>
                      </a:r>
                      <a:endParaRPr lang="ru-RU" sz="2000" dirty="0">
                        <a:effectLst/>
                        <a:latin typeface="Palatino Linotype" pitchFamily="18" charset="0"/>
                      </a:endParaRPr>
                    </a:p>
                  </a:txBody>
                  <a:tcPr marL="35089" marR="35089" marT="0" marB="0" anchor="ctr"/>
                </a:tc>
                <a:tc>
                  <a:txBody>
                    <a:bodyPr/>
                    <a:lstStyle/>
                    <a:p>
                      <a:pPr algn="just">
                        <a:lnSpc>
                          <a:spcPct val="115000"/>
                        </a:lnSpc>
                        <a:spcAft>
                          <a:spcPts val="0"/>
                        </a:spcAft>
                      </a:pPr>
                      <a:r>
                        <a:rPr lang="ru-RU" sz="2000" kern="1200" dirty="0" err="1" smtClean="0">
                          <a:solidFill>
                            <a:schemeClr val="tx1"/>
                          </a:solidFill>
                          <a:effectLst/>
                          <a:latin typeface="Palatino Linotype" pitchFamily="18" charset="0"/>
                          <a:ea typeface="+mn-ea"/>
                          <a:cs typeface="+mn-cs"/>
                        </a:rPr>
                        <a:t>Ұсынылған</a:t>
                      </a:r>
                      <a:r>
                        <a:rPr lang="ru-RU" sz="2000" kern="1200" dirty="0" smtClean="0">
                          <a:solidFill>
                            <a:schemeClr val="tx1"/>
                          </a:solidFill>
                          <a:effectLst/>
                          <a:latin typeface="Palatino Linotype" pitchFamily="18" charset="0"/>
                          <a:ea typeface="+mn-ea"/>
                          <a:cs typeface="+mn-cs"/>
                        </a:rPr>
                        <a:t> </a:t>
                      </a:r>
                      <a:r>
                        <a:rPr lang="ru-RU" sz="2000" kern="1200" dirty="0" err="1" smtClean="0">
                          <a:solidFill>
                            <a:schemeClr val="tx1"/>
                          </a:solidFill>
                          <a:effectLst/>
                          <a:latin typeface="Palatino Linotype" pitchFamily="18" charset="0"/>
                          <a:ea typeface="+mn-ea"/>
                          <a:cs typeface="+mn-cs"/>
                        </a:rPr>
                        <a:t>көп</a:t>
                      </a:r>
                      <a:r>
                        <a:rPr lang="ru-RU" sz="2000" kern="1200" dirty="0" smtClean="0">
                          <a:solidFill>
                            <a:schemeClr val="tx1"/>
                          </a:solidFill>
                          <a:effectLst/>
                          <a:latin typeface="Palatino Linotype" pitchFamily="18" charset="0"/>
                          <a:ea typeface="+mn-ea"/>
                          <a:cs typeface="+mn-cs"/>
                        </a:rPr>
                        <a:t> </a:t>
                      </a:r>
                      <a:r>
                        <a:rPr lang="ru-RU" sz="2000" kern="1200" dirty="0" err="1" smtClean="0">
                          <a:solidFill>
                            <a:schemeClr val="tx1"/>
                          </a:solidFill>
                          <a:effectLst/>
                          <a:latin typeface="Palatino Linotype" pitchFamily="18" charset="0"/>
                          <a:ea typeface="+mn-ea"/>
                          <a:cs typeface="+mn-cs"/>
                        </a:rPr>
                        <a:t>жауаптан</a:t>
                      </a:r>
                      <a:r>
                        <a:rPr lang="ru-RU" sz="2000" kern="1200" dirty="0" smtClean="0">
                          <a:solidFill>
                            <a:schemeClr val="tx1"/>
                          </a:solidFill>
                          <a:effectLst/>
                          <a:latin typeface="Palatino Linotype" pitchFamily="18" charset="0"/>
                          <a:ea typeface="+mn-ea"/>
                          <a:cs typeface="+mn-cs"/>
                        </a:rPr>
                        <a:t> </a:t>
                      </a:r>
                      <a:r>
                        <a:rPr lang="ru-RU" sz="2000" kern="1200" dirty="0" err="1" smtClean="0">
                          <a:solidFill>
                            <a:schemeClr val="tx1"/>
                          </a:solidFill>
                          <a:effectLst/>
                          <a:latin typeface="Palatino Linotype" pitchFamily="18" charset="0"/>
                          <a:ea typeface="+mn-ea"/>
                          <a:cs typeface="+mn-cs"/>
                        </a:rPr>
                        <a:t>бір</a:t>
                      </a:r>
                      <a:r>
                        <a:rPr lang="ru-RU" sz="2000" kern="1200" dirty="0" smtClean="0">
                          <a:solidFill>
                            <a:schemeClr val="tx1"/>
                          </a:solidFill>
                          <a:effectLst/>
                          <a:latin typeface="Palatino Linotype" pitchFamily="18" charset="0"/>
                          <a:ea typeface="+mn-ea"/>
                          <a:cs typeface="+mn-cs"/>
                        </a:rPr>
                        <a:t> </a:t>
                      </a:r>
                      <a:r>
                        <a:rPr lang="ru-RU" sz="2000" kern="1200" dirty="0" err="1" smtClean="0">
                          <a:solidFill>
                            <a:schemeClr val="tx1"/>
                          </a:solidFill>
                          <a:effectLst/>
                          <a:latin typeface="Palatino Linotype" pitchFamily="18" charset="0"/>
                          <a:ea typeface="+mn-ea"/>
                          <a:cs typeface="+mn-cs"/>
                        </a:rPr>
                        <a:t>немесе</a:t>
                      </a:r>
                      <a:r>
                        <a:rPr lang="ru-RU" sz="2000" kern="1200" dirty="0" smtClean="0">
                          <a:solidFill>
                            <a:schemeClr val="tx1"/>
                          </a:solidFill>
                          <a:effectLst/>
                          <a:latin typeface="Palatino Linotype" pitchFamily="18" charset="0"/>
                          <a:ea typeface="+mn-ea"/>
                          <a:cs typeface="+mn-cs"/>
                        </a:rPr>
                        <a:t> </a:t>
                      </a:r>
                      <a:r>
                        <a:rPr lang="ru-RU" sz="2000" kern="1200" dirty="0" err="1" smtClean="0">
                          <a:solidFill>
                            <a:schemeClr val="tx1"/>
                          </a:solidFill>
                          <a:effectLst/>
                          <a:latin typeface="Palatino Linotype" pitchFamily="18" charset="0"/>
                          <a:ea typeface="+mn-ea"/>
                          <a:cs typeface="+mn-cs"/>
                        </a:rPr>
                        <a:t>бірнеше</a:t>
                      </a:r>
                      <a:r>
                        <a:rPr lang="ru-RU" sz="2000" kern="1200" baseline="0" dirty="0" smtClean="0">
                          <a:solidFill>
                            <a:schemeClr val="tx1"/>
                          </a:solidFill>
                          <a:effectLst/>
                          <a:latin typeface="Palatino Linotype" pitchFamily="18" charset="0"/>
                          <a:ea typeface="+mn-ea"/>
                          <a:cs typeface="+mn-cs"/>
                        </a:rPr>
                        <a:t> </a:t>
                      </a:r>
                      <a:r>
                        <a:rPr lang="ru-RU" sz="2000" kern="1200" baseline="0" dirty="0" err="1" smtClean="0">
                          <a:solidFill>
                            <a:schemeClr val="tx1"/>
                          </a:solidFill>
                          <a:effectLst/>
                          <a:latin typeface="Palatino Linotype" pitchFamily="18" charset="0"/>
                          <a:ea typeface="+mn-ea"/>
                          <a:cs typeface="+mn-cs"/>
                        </a:rPr>
                        <a:t>дұрыс</a:t>
                      </a:r>
                      <a:r>
                        <a:rPr lang="ru-RU" sz="2000" kern="1200" baseline="0" dirty="0" smtClean="0">
                          <a:solidFill>
                            <a:schemeClr val="tx1"/>
                          </a:solidFill>
                          <a:effectLst/>
                          <a:latin typeface="Palatino Linotype" pitchFamily="18" charset="0"/>
                          <a:ea typeface="+mn-ea"/>
                          <a:cs typeface="+mn-cs"/>
                        </a:rPr>
                        <a:t> </a:t>
                      </a:r>
                      <a:r>
                        <a:rPr lang="ru-RU" sz="2000" kern="1200" baseline="0" dirty="0" err="1" smtClean="0">
                          <a:solidFill>
                            <a:schemeClr val="tx1"/>
                          </a:solidFill>
                          <a:effectLst/>
                          <a:latin typeface="Palatino Linotype" pitchFamily="18" charset="0"/>
                          <a:ea typeface="+mn-ea"/>
                          <a:cs typeface="+mn-cs"/>
                        </a:rPr>
                        <a:t>жауапты</a:t>
                      </a:r>
                      <a:r>
                        <a:rPr lang="ru-RU" sz="2000" kern="1200" baseline="0" dirty="0" smtClean="0">
                          <a:solidFill>
                            <a:schemeClr val="tx1"/>
                          </a:solidFill>
                          <a:effectLst/>
                          <a:latin typeface="Palatino Linotype" pitchFamily="18" charset="0"/>
                          <a:ea typeface="+mn-ea"/>
                          <a:cs typeface="+mn-cs"/>
                        </a:rPr>
                        <a:t> </a:t>
                      </a:r>
                      <a:r>
                        <a:rPr lang="ru-RU" sz="2000" kern="1200" baseline="0" dirty="0" err="1" smtClean="0">
                          <a:solidFill>
                            <a:schemeClr val="tx1"/>
                          </a:solidFill>
                          <a:effectLst/>
                          <a:latin typeface="Palatino Linotype" pitchFamily="18" charset="0"/>
                          <a:ea typeface="+mn-ea"/>
                          <a:cs typeface="+mn-cs"/>
                        </a:rPr>
                        <a:t>таңдау</a:t>
                      </a:r>
                      <a:r>
                        <a:rPr lang="ru-RU" sz="2000" kern="1200" baseline="0" dirty="0" smtClean="0">
                          <a:solidFill>
                            <a:schemeClr val="tx1"/>
                          </a:solidFill>
                          <a:effectLst/>
                          <a:latin typeface="Palatino Linotype" pitchFamily="18" charset="0"/>
                          <a:ea typeface="+mn-ea"/>
                          <a:cs typeface="+mn-cs"/>
                        </a:rPr>
                        <a:t> </a:t>
                      </a:r>
                      <a:endParaRPr lang="ru-RU" sz="2000" kern="1200" dirty="0">
                        <a:solidFill>
                          <a:schemeClr val="tx1"/>
                        </a:solidFill>
                        <a:effectLst/>
                        <a:latin typeface="Palatino Linotype" pitchFamily="18" charset="0"/>
                        <a:ea typeface="+mn-ea"/>
                        <a:cs typeface="+mn-cs"/>
                      </a:endParaRPr>
                    </a:p>
                  </a:txBody>
                  <a:tcPr marL="35089" marR="35089" marT="0" marB="0" anchor="ctr"/>
                </a:tc>
              </a:tr>
            </a:tbl>
          </a:graphicData>
        </a:graphic>
      </p:graphicFrame>
    </p:spTree>
    <p:extLst>
      <p:ext uri="{BB962C8B-B14F-4D97-AF65-F5344CB8AC3E}">
        <p14:creationId xmlns:p14="http://schemas.microsoft.com/office/powerpoint/2010/main" val="37954394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15" y="-17636"/>
            <a:ext cx="12240000" cy="936000"/>
          </a:xfrm>
          <a:prstGeom prst="rect">
            <a:avLst/>
          </a:prstGeom>
          <a:solidFill>
            <a:srgbClr val="E4C29C"/>
          </a:solidFill>
        </p:spPr>
        <p:txBody>
          <a:bodyPr wrap="square" rtlCol="0">
            <a:spAutoFit/>
          </a:bodyPr>
          <a:lstStyle/>
          <a:p>
            <a:endParaRPr lang="ru-RU" dirty="0"/>
          </a:p>
        </p:txBody>
      </p:sp>
      <p:sp>
        <p:nvSpPr>
          <p:cNvPr id="2" name="Заголовок 1"/>
          <p:cNvSpPr>
            <a:spLocks noGrp="1"/>
          </p:cNvSpPr>
          <p:nvPr>
            <p:ph type="title"/>
          </p:nvPr>
        </p:nvSpPr>
        <p:spPr>
          <a:xfrm>
            <a:off x="0" y="0"/>
            <a:ext cx="12204700" cy="918364"/>
          </a:xfrm>
        </p:spPr>
        <p:txBody>
          <a:bodyPr>
            <a:normAutofit/>
          </a:bodyPr>
          <a:lstStyle/>
          <a:p>
            <a:r>
              <a:rPr lang="kk-KZ" sz="3000" b="1" dirty="0">
                <a:latin typeface="Palatino Linotype" pitchFamily="18" charset="0"/>
              </a:rPr>
              <a:t>Ұлттық бірыңғай </a:t>
            </a:r>
            <a:r>
              <a:rPr lang="kk-KZ" sz="3000" b="1" dirty="0" smtClean="0">
                <a:latin typeface="Palatino Linotype" pitchFamily="18" charset="0"/>
              </a:rPr>
              <a:t>тестілеу</a:t>
            </a:r>
            <a:r>
              <a:rPr lang="en-US" sz="3000" b="1" dirty="0">
                <a:latin typeface="Palatino Linotype" pitchFamily="18" charset="0"/>
              </a:rPr>
              <a:t> - 2022</a:t>
            </a:r>
            <a:endParaRPr lang="ru-RU" sz="3000" b="1" dirty="0">
              <a:latin typeface="Palatino Linotype" pitchFamily="18" charset="0"/>
            </a:endParaRPr>
          </a:p>
        </p:txBody>
      </p:sp>
      <p:sp>
        <p:nvSpPr>
          <p:cNvPr id="12" name="Прямоугольник 11"/>
          <p:cNvSpPr/>
          <p:nvPr/>
        </p:nvSpPr>
        <p:spPr>
          <a:xfrm>
            <a:off x="413718" y="1062484"/>
            <a:ext cx="11449272" cy="412420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b="1" dirty="0" smtClean="0"/>
          </a:p>
          <a:p>
            <a:r>
              <a:rPr lang="ru-RU" sz="2400" b="1" dirty="0" err="1" smtClean="0">
                <a:solidFill>
                  <a:srgbClr val="C00000"/>
                </a:solidFill>
                <a:latin typeface="Palatino Linotype" pitchFamily="18" charset="0"/>
              </a:rPr>
              <a:t>Контексті</a:t>
            </a:r>
            <a:r>
              <a:rPr lang="ru-RU" sz="2400" b="1" dirty="0" smtClean="0">
                <a:solidFill>
                  <a:srgbClr val="C00000"/>
                </a:solidFill>
                <a:latin typeface="Palatino Linotype" pitchFamily="18" charset="0"/>
              </a:rPr>
              <a:t> </a:t>
            </a:r>
            <a:r>
              <a:rPr lang="ru-RU" sz="2400" b="1" dirty="0" err="1" smtClean="0">
                <a:solidFill>
                  <a:srgbClr val="C00000"/>
                </a:solidFill>
                <a:latin typeface="Palatino Linotype" pitchFamily="18" charset="0"/>
              </a:rPr>
              <a:t>тапсырмалар</a:t>
            </a:r>
            <a:r>
              <a:rPr lang="ru-RU" sz="2400" b="1" dirty="0" smtClean="0">
                <a:solidFill>
                  <a:srgbClr val="C00000"/>
                </a:solidFill>
                <a:latin typeface="Palatino Linotype" pitchFamily="18" charset="0"/>
              </a:rPr>
              <a:t> </a:t>
            </a:r>
          </a:p>
          <a:p>
            <a:endParaRPr lang="ru-RU" sz="2200" b="1" dirty="0" smtClean="0">
              <a:latin typeface="Palatino Linotype" pitchFamily="18" charset="0"/>
              <a:cs typeface="Times New Roman" pitchFamily="18" charset="0"/>
            </a:endParaRPr>
          </a:p>
          <a:p>
            <a:pPr algn="just"/>
            <a:r>
              <a:rPr lang="ru-RU" sz="2200" b="1" dirty="0" smtClean="0">
                <a:latin typeface="Palatino Linotype" pitchFamily="18" charset="0"/>
                <a:cs typeface="Times New Roman" pitchFamily="18" charset="0"/>
              </a:rPr>
              <a:t>Контекст</a:t>
            </a:r>
            <a:r>
              <a:rPr lang="ru-RU" sz="2200" dirty="0" smtClean="0">
                <a:latin typeface="Palatino Linotype" pitchFamily="18" charset="0"/>
                <a:cs typeface="Times New Roman" pitchFamily="18" charset="0"/>
              </a:rPr>
              <a:t> – </a:t>
            </a:r>
            <a:r>
              <a:rPr lang="ru-RU" sz="2200" dirty="0" err="1" smtClean="0">
                <a:latin typeface="Palatino Linotype" pitchFamily="18" charset="0"/>
                <a:cs typeface="Times New Roman" pitchFamily="18" charset="0"/>
              </a:rPr>
              <a:t>бұл</a:t>
            </a:r>
            <a:r>
              <a:rPr lang="ru-RU" sz="2200" dirty="0" smtClean="0">
                <a:latin typeface="Palatino Linotype" pitchFamily="18" charset="0"/>
                <a:cs typeface="Times New Roman" pitchFamily="18" charset="0"/>
              </a:rPr>
              <a:t> </a:t>
            </a:r>
            <a:r>
              <a:rPr lang="ru-RU" sz="2200" dirty="0" err="1">
                <a:latin typeface="Palatino Linotype" pitchFamily="18" charset="0"/>
                <a:cs typeface="Times New Roman" pitchFamily="18" charset="0"/>
              </a:rPr>
              <a:t>проблемалық</a:t>
            </a:r>
            <a:r>
              <a:rPr lang="ru-RU" sz="2200" dirty="0">
                <a:latin typeface="Palatino Linotype" pitchFamily="18" charset="0"/>
                <a:cs typeface="Times New Roman" pitchFamily="18" charset="0"/>
              </a:rPr>
              <a:t> </a:t>
            </a:r>
            <a:r>
              <a:rPr lang="ru-RU" sz="2200" dirty="0" err="1">
                <a:latin typeface="Palatino Linotype" pitchFamily="18" charset="0"/>
                <a:cs typeface="Times New Roman" pitchFamily="18" charset="0"/>
              </a:rPr>
              <a:t>жағдаяттағы</a:t>
            </a:r>
            <a:r>
              <a:rPr lang="ru-RU" sz="2200" dirty="0">
                <a:latin typeface="Palatino Linotype" pitchFamily="18" charset="0"/>
                <a:cs typeface="Times New Roman" pitchFamily="18" charset="0"/>
              </a:rPr>
              <a:t> </a:t>
            </a:r>
            <a:r>
              <a:rPr lang="ru-RU" sz="2200" dirty="0" err="1">
                <a:latin typeface="Palatino Linotype" pitchFamily="18" charset="0"/>
                <a:cs typeface="Times New Roman" pitchFamily="18" charset="0"/>
              </a:rPr>
              <a:t>сұрақтың</a:t>
            </a:r>
            <a:r>
              <a:rPr lang="ru-RU" sz="2200" dirty="0">
                <a:latin typeface="Palatino Linotype" pitchFamily="18" charset="0"/>
                <a:cs typeface="Times New Roman" pitchFamily="18" charset="0"/>
              </a:rPr>
              <a:t> (</a:t>
            </a:r>
            <a:r>
              <a:rPr lang="ru-RU" sz="2200" dirty="0" err="1">
                <a:latin typeface="Palatino Linotype" pitchFamily="18" charset="0"/>
                <a:cs typeface="Times New Roman" pitchFamily="18" charset="0"/>
              </a:rPr>
              <a:t>тапсырманың</a:t>
            </a:r>
            <a:r>
              <a:rPr lang="ru-RU" sz="2200" dirty="0">
                <a:latin typeface="Palatino Linotype" pitchFamily="18" charset="0"/>
                <a:cs typeface="Times New Roman" pitchFamily="18" charset="0"/>
              </a:rPr>
              <a:t>) </a:t>
            </a:r>
            <a:r>
              <a:rPr lang="ru-RU" sz="2200" dirty="0" err="1">
                <a:latin typeface="Palatino Linotype" pitchFamily="18" charset="0"/>
                <a:cs typeface="Times New Roman" pitchFamily="18" charset="0"/>
              </a:rPr>
              <a:t>шешімдеріне</a:t>
            </a:r>
            <a:r>
              <a:rPr lang="ru-RU" sz="2200" dirty="0">
                <a:latin typeface="Palatino Linotype" pitchFamily="18" charset="0"/>
                <a:cs typeface="Times New Roman" pitchFamily="18" charset="0"/>
              </a:rPr>
              <a:t> </a:t>
            </a:r>
            <a:r>
              <a:rPr lang="ru-RU" sz="2200" dirty="0" err="1">
                <a:latin typeface="Palatino Linotype" pitchFamily="18" charset="0"/>
                <a:cs typeface="Times New Roman" pitchFamily="18" charset="0"/>
              </a:rPr>
              <a:t>сілтеме</a:t>
            </a:r>
            <a:r>
              <a:rPr lang="ru-RU" sz="2200" dirty="0">
                <a:latin typeface="Palatino Linotype" pitchFamily="18" charset="0"/>
                <a:cs typeface="Times New Roman" pitchFamily="18" charset="0"/>
              </a:rPr>
              <a:t> </a:t>
            </a:r>
            <a:r>
              <a:rPr lang="ru-RU" sz="2200" dirty="0" err="1">
                <a:latin typeface="Palatino Linotype" pitchFamily="18" charset="0"/>
                <a:cs typeface="Times New Roman" pitchFamily="18" charset="0"/>
              </a:rPr>
              <a:t>жасалатын</a:t>
            </a:r>
            <a:r>
              <a:rPr lang="ru-RU" sz="2200" dirty="0">
                <a:latin typeface="Palatino Linotype" pitchFamily="18" charset="0"/>
                <a:cs typeface="Times New Roman" pitchFamily="18" charset="0"/>
              </a:rPr>
              <a:t> </a:t>
            </a:r>
            <a:r>
              <a:rPr lang="ru-RU" sz="2200" dirty="0" err="1">
                <a:latin typeface="Palatino Linotype" pitchFamily="18" charset="0"/>
                <a:cs typeface="Times New Roman" pitchFamily="18" charset="0"/>
              </a:rPr>
              <a:t>тақырып</a:t>
            </a:r>
            <a:r>
              <a:rPr lang="ru-RU" sz="2200" dirty="0">
                <a:latin typeface="Palatino Linotype" pitchFamily="18" charset="0"/>
                <a:cs typeface="Times New Roman" pitchFamily="18" charset="0"/>
              </a:rPr>
              <a:t> </a:t>
            </a:r>
            <a:r>
              <a:rPr lang="ru-RU" sz="2200" dirty="0" err="1">
                <a:latin typeface="Palatino Linotype" pitchFamily="18" charset="0"/>
                <a:cs typeface="Times New Roman" pitchFamily="18" charset="0"/>
              </a:rPr>
              <a:t>аясы</a:t>
            </a:r>
            <a:r>
              <a:rPr lang="ru-RU" sz="2200" dirty="0">
                <a:latin typeface="Palatino Linotype" pitchFamily="18" charset="0"/>
                <a:cs typeface="Times New Roman" pitchFamily="18" charset="0"/>
              </a:rPr>
              <a:t>.</a:t>
            </a:r>
          </a:p>
          <a:p>
            <a:pPr algn="just"/>
            <a:r>
              <a:rPr lang="ru-RU" sz="2200" dirty="0">
                <a:latin typeface="Palatino Linotype" pitchFamily="18" charset="0"/>
                <a:cs typeface="Times New Roman" pitchFamily="18" charset="0"/>
              </a:rPr>
              <a:t>Контекст </a:t>
            </a:r>
            <a:r>
              <a:rPr lang="ru-RU" sz="2200" dirty="0" err="1" smtClean="0">
                <a:latin typeface="Palatino Linotype" pitchFamily="18" charset="0"/>
                <a:cs typeface="Times New Roman" pitchFamily="18" charset="0"/>
              </a:rPr>
              <a:t>тұтас</a:t>
            </a:r>
            <a:r>
              <a:rPr lang="ru-RU" sz="2200" dirty="0" smtClean="0">
                <a:latin typeface="Palatino Linotype" pitchFamily="18" charset="0"/>
                <a:cs typeface="Times New Roman" pitchFamily="18" charset="0"/>
              </a:rPr>
              <a:t> </a:t>
            </a:r>
            <a:r>
              <a:rPr lang="ru-RU" sz="2200" dirty="0" err="1" smtClean="0">
                <a:latin typeface="Palatino Linotype" pitchFamily="18" charset="0"/>
                <a:cs typeface="Times New Roman" pitchFamily="18" charset="0"/>
              </a:rPr>
              <a:t>және</a:t>
            </a:r>
            <a:r>
              <a:rPr lang="ru-RU" sz="2200" dirty="0" smtClean="0">
                <a:latin typeface="Palatino Linotype" pitchFamily="18" charset="0"/>
                <a:cs typeface="Times New Roman" pitchFamily="18" charset="0"/>
              </a:rPr>
              <a:t> </a:t>
            </a:r>
            <a:r>
              <a:rPr lang="ru-RU" sz="2200" dirty="0" err="1" smtClean="0">
                <a:latin typeface="Palatino Linotype" pitchFamily="18" charset="0"/>
                <a:cs typeface="Times New Roman" pitchFamily="18" charset="0"/>
              </a:rPr>
              <a:t>тұтас</a:t>
            </a:r>
            <a:r>
              <a:rPr lang="ru-RU" sz="2200" dirty="0" smtClean="0">
                <a:latin typeface="Palatino Linotype" pitchFamily="18" charset="0"/>
                <a:cs typeface="Times New Roman" pitchFamily="18" charset="0"/>
              </a:rPr>
              <a:t> </a:t>
            </a:r>
            <a:r>
              <a:rPr lang="ru-RU" sz="2200" dirty="0" err="1" smtClean="0">
                <a:latin typeface="Palatino Linotype" pitchFamily="18" charset="0"/>
                <a:cs typeface="Times New Roman" pitchFamily="18" charset="0"/>
              </a:rPr>
              <a:t>емес</a:t>
            </a:r>
            <a:r>
              <a:rPr lang="ru-RU" sz="2200" dirty="0" smtClean="0">
                <a:latin typeface="Palatino Linotype" pitchFamily="18" charset="0"/>
                <a:cs typeface="Times New Roman" pitchFamily="18" charset="0"/>
              </a:rPr>
              <a:t> </a:t>
            </a:r>
            <a:r>
              <a:rPr lang="ru-RU" sz="2200" dirty="0" err="1" smtClean="0">
                <a:latin typeface="Palatino Linotype" pitchFamily="18" charset="0"/>
                <a:cs typeface="Times New Roman" pitchFamily="18" charset="0"/>
              </a:rPr>
              <a:t>мәтін</a:t>
            </a:r>
            <a:r>
              <a:rPr lang="ru-RU" sz="2200" dirty="0" smtClean="0">
                <a:latin typeface="Palatino Linotype" pitchFamily="18" charset="0"/>
                <a:cs typeface="Times New Roman" pitchFamily="18" charset="0"/>
              </a:rPr>
              <a:t> </a:t>
            </a:r>
            <a:r>
              <a:rPr lang="ru-RU" sz="2200" dirty="0" err="1" smtClean="0">
                <a:latin typeface="Palatino Linotype" pitchFamily="18" charset="0"/>
                <a:cs typeface="Times New Roman" pitchFamily="18" charset="0"/>
              </a:rPr>
              <a:t>түрінде</a:t>
            </a:r>
            <a:r>
              <a:rPr lang="ru-RU" sz="2200" dirty="0" smtClean="0">
                <a:latin typeface="Palatino Linotype" pitchFamily="18" charset="0"/>
                <a:cs typeface="Times New Roman" pitchFamily="18" charset="0"/>
              </a:rPr>
              <a:t> (</a:t>
            </a:r>
            <a:r>
              <a:rPr lang="ru-RU" sz="2200" dirty="0" err="1" smtClean="0">
                <a:latin typeface="Palatino Linotype" pitchFamily="18" charset="0"/>
                <a:cs typeface="Times New Roman" pitchFamily="18" charset="0"/>
              </a:rPr>
              <a:t>сурет</a:t>
            </a:r>
            <a:r>
              <a:rPr lang="ru-RU" sz="2200" dirty="0">
                <a:latin typeface="Palatino Linotype" pitchFamily="18" charset="0"/>
                <a:cs typeface="Times New Roman" pitchFamily="18" charset="0"/>
              </a:rPr>
              <a:t>, график, </a:t>
            </a:r>
            <a:r>
              <a:rPr lang="ru-RU" sz="2200" dirty="0" err="1">
                <a:latin typeface="Palatino Linotype" pitchFamily="18" charset="0"/>
                <a:cs typeface="Times New Roman" pitchFamily="18" charset="0"/>
              </a:rPr>
              <a:t>кесте</a:t>
            </a:r>
            <a:r>
              <a:rPr lang="ru-RU" sz="2200" dirty="0">
                <a:latin typeface="Palatino Linotype" pitchFamily="18" charset="0"/>
                <a:cs typeface="Times New Roman" pitchFamily="18" charset="0"/>
              </a:rPr>
              <a:t>, диаграмма, </a:t>
            </a:r>
            <a:r>
              <a:rPr lang="ru-RU" sz="2200" dirty="0" err="1">
                <a:latin typeface="Palatino Linotype" pitchFamily="18" charset="0"/>
                <a:cs typeface="Times New Roman" pitchFamily="18" charset="0"/>
              </a:rPr>
              <a:t>инфографика</a:t>
            </a:r>
            <a:r>
              <a:rPr lang="ru-RU" sz="2200" dirty="0">
                <a:latin typeface="Palatino Linotype" pitchFamily="18" charset="0"/>
                <a:cs typeface="Times New Roman" pitchFamily="18" charset="0"/>
              </a:rPr>
              <a:t> </a:t>
            </a:r>
            <a:r>
              <a:rPr lang="ru-RU" sz="2200" dirty="0" err="1">
                <a:latin typeface="Palatino Linotype" pitchFamily="18" charset="0"/>
                <a:cs typeface="Times New Roman" pitchFamily="18" charset="0"/>
              </a:rPr>
              <a:t>және</a:t>
            </a:r>
            <a:r>
              <a:rPr lang="ru-RU" sz="2200" dirty="0">
                <a:latin typeface="Palatino Linotype" pitchFamily="18" charset="0"/>
                <a:cs typeface="Times New Roman" pitchFamily="18" charset="0"/>
              </a:rPr>
              <a:t> </a:t>
            </a:r>
            <a:r>
              <a:rPr lang="ru-RU" sz="2200" dirty="0" err="1">
                <a:latin typeface="Palatino Linotype" pitchFamily="18" charset="0"/>
                <a:cs typeface="Times New Roman" pitchFamily="18" charset="0"/>
              </a:rPr>
              <a:t>т.б</a:t>
            </a:r>
            <a:r>
              <a:rPr lang="ru-RU" sz="2200" dirty="0" smtClean="0">
                <a:latin typeface="Palatino Linotype" pitchFamily="18" charset="0"/>
                <a:cs typeface="Times New Roman" pitchFamily="18" charset="0"/>
              </a:rPr>
              <a:t>.) </a:t>
            </a:r>
            <a:r>
              <a:rPr lang="ru-RU" sz="2200" dirty="0" err="1">
                <a:latin typeface="Palatino Linotype" pitchFamily="18" charset="0"/>
                <a:cs typeface="Times New Roman" pitchFamily="18" charset="0"/>
              </a:rPr>
              <a:t>түрінде</a:t>
            </a:r>
            <a:r>
              <a:rPr lang="ru-RU" sz="2200" dirty="0">
                <a:latin typeface="Palatino Linotype" pitchFamily="18" charset="0"/>
                <a:cs typeface="Times New Roman" pitchFamily="18" charset="0"/>
              </a:rPr>
              <a:t> </a:t>
            </a:r>
            <a:r>
              <a:rPr lang="ru-RU" sz="2200" dirty="0" err="1">
                <a:latin typeface="Palatino Linotype" pitchFamily="18" charset="0"/>
                <a:cs typeface="Times New Roman" pitchFamily="18" charset="0"/>
              </a:rPr>
              <a:t>болуы</a:t>
            </a:r>
            <a:r>
              <a:rPr lang="ru-RU" sz="2200" dirty="0">
                <a:latin typeface="Palatino Linotype" pitchFamily="18" charset="0"/>
                <a:cs typeface="Times New Roman" pitchFamily="18" charset="0"/>
              </a:rPr>
              <a:t> </a:t>
            </a:r>
            <a:r>
              <a:rPr lang="ru-RU" sz="2200" dirty="0" err="1">
                <a:latin typeface="Palatino Linotype" pitchFamily="18" charset="0"/>
                <a:cs typeface="Times New Roman" pitchFamily="18" charset="0"/>
              </a:rPr>
              <a:t>мүмкін</a:t>
            </a:r>
            <a:r>
              <a:rPr lang="ru-RU" sz="2200" dirty="0">
                <a:latin typeface="Palatino Linotype" pitchFamily="18" charset="0"/>
                <a:cs typeface="Times New Roman" pitchFamily="18" charset="0"/>
              </a:rPr>
              <a:t>.</a:t>
            </a:r>
          </a:p>
          <a:p>
            <a:pPr algn="just"/>
            <a:endParaRPr lang="ru-RU" sz="2200" b="1" dirty="0" smtClean="0">
              <a:latin typeface="Palatino Linotype" pitchFamily="18" charset="0"/>
              <a:cs typeface="Times New Roman" pitchFamily="18" charset="0"/>
            </a:endParaRPr>
          </a:p>
          <a:p>
            <a:pPr algn="just"/>
            <a:r>
              <a:rPr lang="ru-RU" sz="2200" b="1" dirty="0" smtClean="0">
                <a:latin typeface="Palatino Linotype" pitchFamily="18" charset="0"/>
                <a:cs typeface="Times New Roman" pitchFamily="18" charset="0"/>
              </a:rPr>
              <a:t>Контекст </a:t>
            </a:r>
            <a:r>
              <a:rPr lang="ru-RU" sz="2200" b="1" dirty="0" err="1">
                <a:latin typeface="Palatino Linotype" pitchFamily="18" charset="0"/>
                <a:cs typeface="Times New Roman" pitchFamily="18" charset="0"/>
              </a:rPr>
              <a:t>негізіндегі</a:t>
            </a:r>
            <a:r>
              <a:rPr lang="ru-RU" sz="2200" b="1" dirty="0">
                <a:latin typeface="Palatino Linotype" pitchFamily="18" charset="0"/>
                <a:cs typeface="Times New Roman" pitchFamily="18" charset="0"/>
              </a:rPr>
              <a:t> </a:t>
            </a:r>
            <a:r>
              <a:rPr lang="ru-RU" sz="2200" b="1" dirty="0" err="1">
                <a:latin typeface="Palatino Linotype" pitchFamily="18" charset="0"/>
                <a:cs typeface="Times New Roman" pitchFamily="18" charset="0"/>
              </a:rPr>
              <a:t>тапсырмалар</a:t>
            </a:r>
            <a:r>
              <a:rPr lang="ru-RU" sz="2200" b="1" dirty="0">
                <a:latin typeface="Palatino Linotype" pitchFamily="18" charset="0"/>
                <a:cs typeface="Times New Roman" pitchFamily="18" charset="0"/>
              </a:rPr>
              <a:t> </a:t>
            </a:r>
            <a:r>
              <a:rPr lang="ru-RU" sz="2200" dirty="0" err="1">
                <a:latin typeface="Palatino Linotype" pitchFamily="18" charset="0"/>
                <a:cs typeface="Times New Roman" pitchFamily="18" charset="0"/>
              </a:rPr>
              <a:t>пән</a:t>
            </a:r>
            <a:r>
              <a:rPr lang="ru-RU" sz="2200" dirty="0">
                <a:latin typeface="Palatino Linotype" pitchFamily="18" charset="0"/>
                <a:cs typeface="Times New Roman" pitchFamily="18" charset="0"/>
              </a:rPr>
              <a:t> </a:t>
            </a:r>
            <a:r>
              <a:rPr lang="ru-RU" sz="2200" dirty="0" err="1">
                <a:latin typeface="Palatino Linotype" pitchFamily="18" charset="0"/>
                <a:cs typeface="Times New Roman" pitchFamily="18" charset="0"/>
              </a:rPr>
              <a:t>бойынша</a:t>
            </a:r>
            <a:r>
              <a:rPr lang="ru-RU" sz="2200" dirty="0">
                <a:latin typeface="Palatino Linotype" pitchFamily="18" charset="0"/>
                <a:cs typeface="Times New Roman" pitchFamily="18" charset="0"/>
              </a:rPr>
              <a:t> </a:t>
            </a:r>
            <a:r>
              <a:rPr lang="ru-RU" sz="2200" dirty="0" err="1">
                <a:latin typeface="Palatino Linotype" pitchFamily="18" charset="0"/>
                <a:cs typeface="Times New Roman" pitchFamily="18" charset="0"/>
              </a:rPr>
              <a:t>терең</a:t>
            </a:r>
            <a:r>
              <a:rPr lang="ru-RU" sz="2200" dirty="0">
                <a:latin typeface="Palatino Linotype" pitchFamily="18" charset="0"/>
                <a:cs typeface="Times New Roman" pitchFamily="18" charset="0"/>
              </a:rPr>
              <a:t> </a:t>
            </a:r>
            <a:r>
              <a:rPr lang="ru-RU" sz="2200" dirty="0" err="1">
                <a:latin typeface="Palatino Linotype" pitchFamily="18" charset="0"/>
                <a:cs typeface="Times New Roman" pitchFamily="18" charset="0"/>
              </a:rPr>
              <a:t>білімді</a:t>
            </a:r>
            <a:r>
              <a:rPr lang="ru-RU" sz="2200" dirty="0">
                <a:latin typeface="Palatino Linotype" pitchFamily="18" charset="0"/>
                <a:cs typeface="Times New Roman" pitchFamily="18" charset="0"/>
              </a:rPr>
              <a:t> (</a:t>
            </a:r>
            <a:r>
              <a:rPr lang="ru-RU" sz="2200" dirty="0" err="1">
                <a:latin typeface="Palatino Linotype" pitchFamily="18" charset="0"/>
                <a:cs typeface="Times New Roman" pitchFamily="18" charset="0"/>
              </a:rPr>
              <a:t>меңгерудің</a:t>
            </a:r>
            <a:r>
              <a:rPr lang="ru-RU" sz="2200" dirty="0">
                <a:latin typeface="Palatino Linotype" pitchFamily="18" charset="0"/>
                <a:cs typeface="Times New Roman" pitchFamily="18" charset="0"/>
              </a:rPr>
              <a:t> </a:t>
            </a:r>
            <a:r>
              <a:rPr lang="ru-RU" sz="2200" dirty="0" err="1">
                <a:latin typeface="Palatino Linotype" pitchFamily="18" charset="0"/>
                <a:cs typeface="Times New Roman" pitchFamily="18" charset="0"/>
              </a:rPr>
              <a:t>жоғары</a:t>
            </a:r>
            <a:r>
              <a:rPr lang="ru-RU" sz="2200" dirty="0">
                <a:latin typeface="Palatino Linotype" pitchFamily="18" charset="0"/>
                <a:cs typeface="Times New Roman" pitchFamily="18" charset="0"/>
              </a:rPr>
              <a:t> </a:t>
            </a:r>
            <a:r>
              <a:rPr lang="ru-RU" sz="2200" dirty="0" err="1">
                <a:latin typeface="Palatino Linotype" pitchFamily="18" charset="0"/>
                <a:cs typeface="Times New Roman" pitchFamily="18" charset="0"/>
              </a:rPr>
              <a:t>деңгейі</a:t>
            </a:r>
            <a:r>
              <a:rPr lang="ru-RU" sz="2200" dirty="0">
                <a:latin typeface="Palatino Linotype" pitchFamily="18" charset="0"/>
                <a:cs typeface="Times New Roman" pitchFamily="18" charset="0"/>
              </a:rPr>
              <a:t>), </a:t>
            </a:r>
            <a:r>
              <a:rPr lang="ru-RU" sz="2200" dirty="0" err="1">
                <a:latin typeface="Palatino Linotype" pitchFamily="18" charset="0"/>
                <a:cs typeface="Times New Roman" pitchFamily="18" charset="0"/>
              </a:rPr>
              <a:t>контекстті</a:t>
            </a:r>
            <a:r>
              <a:rPr lang="ru-RU" sz="2200" dirty="0">
                <a:latin typeface="Palatino Linotype" pitchFamily="18" charset="0"/>
                <a:cs typeface="Times New Roman" pitchFamily="18" charset="0"/>
              </a:rPr>
              <a:t> </a:t>
            </a:r>
            <a:r>
              <a:rPr lang="ru-RU" sz="2200" dirty="0" err="1">
                <a:latin typeface="Palatino Linotype" pitchFamily="18" charset="0"/>
                <a:cs typeface="Times New Roman" pitchFamily="18" charset="0"/>
              </a:rPr>
              <a:t>оқу</a:t>
            </a:r>
            <a:r>
              <a:rPr lang="ru-RU" sz="2200" dirty="0">
                <a:latin typeface="Palatino Linotype" pitchFamily="18" charset="0"/>
                <a:cs typeface="Times New Roman" pitchFamily="18" charset="0"/>
              </a:rPr>
              <a:t> мен </a:t>
            </a:r>
            <a:r>
              <a:rPr lang="ru-RU" sz="2200" dirty="0" err="1">
                <a:latin typeface="Palatino Linotype" pitchFamily="18" charset="0"/>
                <a:cs typeface="Times New Roman" pitchFamily="18" charset="0"/>
              </a:rPr>
              <a:t>түсіну</a:t>
            </a:r>
            <a:r>
              <a:rPr lang="ru-RU" sz="2200" dirty="0">
                <a:latin typeface="Palatino Linotype" pitchFamily="18" charset="0"/>
                <a:cs typeface="Times New Roman" pitchFamily="18" charset="0"/>
              </a:rPr>
              <a:t>, контекст </a:t>
            </a:r>
            <a:r>
              <a:rPr lang="ru-RU" sz="2200" dirty="0" err="1">
                <a:latin typeface="Palatino Linotype" pitchFamily="18" charset="0"/>
                <a:cs typeface="Times New Roman" pitchFamily="18" charset="0"/>
              </a:rPr>
              <a:t>мазмұны</a:t>
            </a:r>
            <a:r>
              <a:rPr lang="ru-RU" sz="2200" dirty="0">
                <a:latin typeface="Palatino Linotype" pitchFamily="18" charset="0"/>
                <a:cs typeface="Times New Roman" pitchFamily="18" charset="0"/>
              </a:rPr>
              <a:t> </a:t>
            </a:r>
            <a:r>
              <a:rPr lang="ru-RU" sz="2200" dirty="0" err="1">
                <a:latin typeface="Palatino Linotype" pitchFamily="18" charset="0"/>
                <a:cs typeface="Times New Roman" pitchFamily="18" charset="0"/>
              </a:rPr>
              <a:t>бойынша</a:t>
            </a:r>
            <a:r>
              <a:rPr lang="ru-RU" sz="2200" dirty="0">
                <a:latin typeface="Palatino Linotype" pitchFamily="18" charset="0"/>
                <a:cs typeface="Times New Roman" pitchFamily="18" charset="0"/>
              </a:rPr>
              <a:t> рефлексия </a:t>
            </a:r>
            <a:r>
              <a:rPr lang="ru-RU" sz="2200" dirty="0" err="1">
                <a:latin typeface="Palatino Linotype" pitchFamily="18" charset="0"/>
                <a:cs typeface="Times New Roman" pitchFamily="18" charset="0"/>
              </a:rPr>
              <a:t>жасау</a:t>
            </a:r>
            <a:r>
              <a:rPr lang="ru-RU" sz="2200" dirty="0">
                <a:latin typeface="Palatino Linotype" pitchFamily="18" charset="0"/>
                <a:cs typeface="Times New Roman" pitchFamily="18" charset="0"/>
              </a:rPr>
              <a:t>, </a:t>
            </a:r>
            <a:r>
              <a:rPr lang="ru-RU" sz="2200" dirty="0" err="1">
                <a:latin typeface="Palatino Linotype" pitchFamily="18" charset="0"/>
                <a:cs typeface="Times New Roman" pitchFamily="18" charset="0"/>
              </a:rPr>
              <a:t>салыстыру</a:t>
            </a:r>
            <a:r>
              <a:rPr lang="ru-RU" sz="2200" dirty="0">
                <a:latin typeface="Palatino Linotype" pitchFamily="18" charset="0"/>
                <a:cs typeface="Times New Roman" pitchFamily="18" charset="0"/>
              </a:rPr>
              <a:t> мен </a:t>
            </a:r>
            <a:r>
              <a:rPr lang="ru-RU" sz="2200" dirty="0" err="1">
                <a:latin typeface="Palatino Linotype" pitchFamily="18" charset="0"/>
                <a:cs typeface="Times New Roman" pitchFamily="18" charset="0"/>
              </a:rPr>
              <a:t>талдау</a:t>
            </a:r>
            <a:r>
              <a:rPr lang="ru-RU" sz="2200" dirty="0">
                <a:latin typeface="Palatino Linotype" pitchFamily="18" charset="0"/>
                <a:cs typeface="Times New Roman" pitchFamily="18" charset="0"/>
              </a:rPr>
              <a:t> </a:t>
            </a:r>
            <a:r>
              <a:rPr lang="ru-RU" sz="2200" dirty="0" err="1">
                <a:latin typeface="Palatino Linotype" pitchFamily="18" charset="0"/>
                <a:cs typeface="Times New Roman" pitchFamily="18" charset="0"/>
              </a:rPr>
              <a:t>және</a:t>
            </a:r>
            <a:r>
              <a:rPr lang="ru-RU" sz="2200" dirty="0">
                <a:latin typeface="Palatino Linotype" pitchFamily="18" charset="0"/>
                <a:cs typeface="Times New Roman" pitchFamily="18" charset="0"/>
              </a:rPr>
              <a:t> </a:t>
            </a:r>
            <a:r>
              <a:rPr lang="ru-RU" sz="2200" dirty="0" err="1">
                <a:latin typeface="Palatino Linotype" pitchFamily="18" charset="0"/>
                <a:cs typeface="Times New Roman" pitchFamily="18" charset="0"/>
              </a:rPr>
              <a:t>т.б</a:t>
            </a:r>
            <a:r>
              <a:rPr lang="ru-RU" sz="2200" dirty="0">
                <a:latin typeface="Palatino Linotype" pitchFamily="18" charset="0"/>
                <a:cs typeface="Times New Roman" pitchFamily="18" charset="0"/>
              </a:rPr>
              <a:t>. </a:t>
            </a:r>
            <a:r>
              <a:rPr lang="ru-RU" sz="2200" dirty="0" err="1">
                <a:latin typeface="Palatino Linotype" pitchFamily="18" charset="0"/>
                <a:cs typeface="Times New Roman" pitchFamily="18" charset="0"/>
              </a:rPr>
              <a:t>кең</a:t>
            </a:r>
            <a:r>
              <a:rPr lang="ru-RU" sz="2200" dirty="0">
                <a:latin typeface="Palatino Linotype" pitchFamily="18" charset="0"/>
                <a:cs typeface="Times New Roman" pitchFamily="18" charset="0"/>
              </a:rPr>
              <a:t> </a:t>
            </a:r>
            <a:r>
              <a:rPr lang="ru-RU" sz="2200" dirty="0" err="1">
                <a:latin typeface="Palatino Linotype" pitchFamily="18" charset="0"/>
                <a:cs typeface="Times New Roman" pitchFamily="18" charset="0"/>
              </a:rPr>
              <a:t>көлемдегі</a:t>
            </a:r>
            <a:r>
              <a:rPr lang="ru-RU" sz="2200" dirty="0">
                <a:latin typeface="Palatino Linotype" pitchFamily="18" charset="0"/>
                <a:cs typeface="Times New Roman" pitchFamily="18" charset="0"/>
              </a:rPr>
              <a:t> </a:t>
            </a:r>
            <a:r>
              <a:rPr lang="ru-RU" sz="2200" dirty="0" err="1">
                <a:latin typeface="Palatino Linotype" pitchFamily="18" charset="0"/>
                <a:cs typeface="Times New Roman" pitchFamily="18" charset="0"/>
              </a:rPr>
              <a:t>дағдылар</a:t>
            </a:r>
            <a:r>
              <a:rPr lang="ru-RU" sz="2200" dirty="0">
                <a:latin typeface="Palatino Linotype" pitchFamily="18" charset="0"/>
                <a:cs typeface="Times New Roman" pitchFamily="18" charset="0"/>
              </a:rPr>
              <a:t> мен </a:t>
            </a:r>
            <a:r>
              <a:rPr lang="ru-RU" sz="2200" dirty="0" err="1">
                <a:latin typeface="Palatino Linotype" pitchFamily="18" charset="0"/>
                <a:cs typeface="Times New Roman" pitchFamily="18" charset="0"/>
              </a:rPr>
              <a:t>біліктерді</a:t>
            </a:r>
            <a:r>
              <a:rPr lang="ru-RU" sz="2200" dirty="0">
                <a:latin typeface="Palatino Linotype" pitchFamily="18" charset="0"/>
                <a:cs typeface="Times New Roman" pitchFamily="18" charset="0"/>
              </a:rPr>
              <a:t> </a:t>
            </a:r>
            <a:r>
              <a:rPr lang="ru-RU" sz="2200" dirty="0" err="1">
                <a:latin typeface="Palatino Linotype" pitchFamily="18" charset="0"/>
                <a:cs typeface="Times New Roman" pitchFamily="18" charset="0"/>
              </a:rPr>
              <a:t>бағалайды</a:t>
            </a:r>
            <a:r>
              <a:rPr lang="ru-RU" sz="2200" dirty="0">
                <a:latin typeface="Palatino Linotype" pitchFamily="18" charset="0"/>
                <a:cs typeface="Times New Roman" pitchFamily="18" charset="0"/>
              </a:rPr>
              <a:t>.</a:t>
            </a:r>
          </a:p>
          <a:p>
            <a:pPr algn="just"/>
            <a:endParaRPr lang="ru-RU" sz="2200" dirty="0">
              <a:latin typeface="Palatino Linotype" pitchFamily="18" charset="0"/>
              <a:cs typeface="Times New Roman" pitchFamily="18" charset="0"/>
            </a:endParaRPr>
          </a:p>
        </p:txBody>
      </p:sp>
    </p:spTree>
    <p:extLst>
      <p:ext uri="{BB962C8B-B14F-4D97-AF65-F5344CB8AC3E}">
        <p14:creationId xmlns:p14="http://schemas.microsoft.com/office/powerpoint/2010/main" val="23803802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30732" y="927824"/>
            <a:ext cx="6389398" cy="5815971"/>
          </a:xfrm>
          <a:prstGeom prst="rect">
            <a:avLst/>
          </a:prstGeom>
        </p:spPr>
        <p:txBody>
          <a:bodyPr wrap="square" lIns="136164" tIns="68082" rIns="136164" bIns="68082">
            <a:spAutoFit/>
          </a:bodyPr>
          <a:lstStyle/>
          <a:p>
            <a:pPr algn="ctr"/>
            <a:r>
              <a:rPr lang="ru-RU" sz="1500" dirty="0"/>
              <a:t>ҒҰНДАР          </a:t>
            </a:r>
          </a:p>
          <a:p>
            <a:pPr algn="ctr"/>
            <a:endParaRPr lang="kk-KZ" sz="1500" dirty="0"/>
          </a:p>
          <a:p>
            <a:pPr algn="ctr"/>
            <a:endParaRPr lang="kk-KZ" sz="1500" dirty="0"/>
          </a:p>
          <a:p>
            <a:pPr algn="ctr"/>
            <a:endParaRPr lang="kk-KZ" sz="1500" dirty="0"/>
          </a:p>
          <a:p>
            <a:pPr algn="ctr"/>
            <a:endParaRPr lang="kk-KZ" sz="1500" dirty="0"/>
          </a:p>
          <a:p>
            <a:pPr algn="ctr"/>
            <a:endParaRPr lang="kk-KZ" sz="1500" dirty="0"/>
          </a:p>
          <a:p>
            <a:pPr algn="ctr"/>
            <a:endParaRPr lang="ru-RU" sz="1500" dirty="0"/>
          </a:p>
          <a:p>
            <a:endParaRPr lang="ru-RU" sz="1500" dirty="0"/>
          </a:p>
          <a:p>
            <a:r>
              <a:rPr lang="ru-RU" sz="1500" dirty="0"/>
              <a:t>        </a:t>
            </a:r>
          </a:p>
          <a:p>
            <a:endParaRPr lang="ru-RU" sz="1500" dirty="0"/>
          </a:p>
          <a:p>
            <a:endParaRPr lang="kk-KZ" sz="1500" dirty="0"/>
          </a:p>
          <a:p>
            <a:pPr indent="397144" algn="ctr">
              <a:tabLst>
                <a:tab pos="538979" algn="l"/>
              </a:tabLst>
            </a:pPr>
            <a:r>
              <a:rPr lang="kk-KZ" sz="1200" i="1" dirty="0" smtClean="0">
                <a:ea typeface="Times New Roman"/>
                <a:cs typeface="Times New Roman"/>
              </a:rPr>
              <a:t>Аммиан Марцеллин ғұндар туралы</a:t>
            </a:r>
            <a:endParaRPr lang="ru-RU" sz="1200" dirty="0" smtClean="0">
              <a:ea typeface="Times New Roman"/>
              <a:cs typeface="Times New Roman"/>
            </a:endParaRPr>
          </a:p>
          <a:p>
            <a:pPr indent="397144" algn="just">
              <a:tabLst>
                <a:tab pos="538979" algn="l"/>
              </a:tabLst>
            </a:pPr>
            <a:r>
              <a:rPr lang="kk-KZ" sz="1200" dirty="0" smtClean="0">
                <a:ea typeface="Calibri"/>
                <a:cs typeface="Times New Roman"/>
              </a:rPr>
              <a:t>Ғұндар күндіз түні аттан түспейді, сауда-саттығын да ат үстінде жүріп жасайды. Олар елеулі істер жайында кеңесуіне тура келгенде, олар мәслихатты да ат үстінде отырып жүргізеді. Ғұндар киіз үйлермен көшіп, өмірін сонда өткізеді. </a:t>
            </a:r>
            <a:endParaRPr lang="ru-RU" sz="1200" dirty="0" smtClean="0">
              <a:ea typeface="Calibri"/>
              <a:cs typeface="Times New Roman"/>
            </a:endParaRPr>
          </a:p>
          <a:p>
            <a:pPr indent="397144" algn="ctr">
              <a:tabLst>
                <a:tab pos="538979" algn="l"/>
              </a:tabLst>
            </a:pPr>
            <a:r>
              <a:rPr lang="kk-KZ" sz="1200" i="1" dirty="0" smtClean="0">
                <a:ea typeface="Calibri"/>
                <a:cs typeface="Times New Roman"/>
              </a:rPr>
              <a:t>Прииск ғұндар туралы</a:t>
            </a:r>
            <a:endParaRPr lang="ru-RU" sz="1200" dirty="0" smtClean="0">
              <a:ea typeface="Calibri"/>
              <a:cs typeface="Times New Roman"/>
            </a:endParaRPr>
          </a:p>
          <a:p>
            <a:pPr indent="397144" algn="just">
              <a:tabLst>
                <a:tab pos="538979" algn="l"/>
              </a:tabLst>
            </a:pPr>
            <a:r>
              <a:rPr lang="kk-KZ" sz="1200" dirty="0" smtClean="0">
                <a:ea typeface="Calibri"/>
                <a:cs typeface="Times New Roman"/>
              </a:rPr>
              <a:t>«Сарай шеберлікпен өңделген бөренелер мен тақтайшалардан салынып, әсем безендірілген. Биік мұнаралар патша сарайының сәнін келтіріп тұр». «олар соғыстан кейін тыныш әрі қамсыз тіршілік етеді, әркім қолында барымен қанағат етеді».  </a:t>
            </a:r>
            <a:endParaRPr lang="ru-RU" sz="1200" dirty="0" smtClean="0">
              <a:ea typeface="Calibri"/>
              <a:cs typeface="Times New Roman"/>
            </a:endParaRPr>
          </a:p>
          <a:p>
            <a:pPr indent="397144" algn="ctr">
              <a:tabLst>
                <a:tab pos="538979" algn="l"/>
              </a:tabLst>
            </a:pPr>
            <a:r>
              <a:rPr lang="kk-KZ" sz="1200" i="1" dirty="0" smtClean="0">
                <a:ea typeface="Calibri"/>
                <a:cs typeface="Times New Roman"/>
              </a:rPr>
              <a:t>Ежелгі ғұндар мен юэчжилер туралы қытай деректері</a:t>
            </a:r>
            <a:endParaRPr lang="ru-RU" sz="1200" dirty="0" smtClean="0">
              <a:ea typeface="Calibri"/>
              <a:cs typeface="Times New Roman"/>
            </a:endParaRPr>
          </a:p>
          <a:p>
            <a:pPr indent="397144" algn="just">
              <a:tabLst>
                <a:tab pos="538979" algn="l"/>
              </a:tabLst>
            </a:pPr>
            <a:r>
              <a:rPr lang="kk-KZ" sz="1200" dirty="0" smtClean="0">
                <a:ea typeface="Calibri"/>
                <a:cs typeface="Times New Roman"/>
              </a:rPr>
              <a:t>Б.з.д. I мыңжылдықтың басында Орталық Азияны мекендеген тайпалар жартылай көшпелі мал шаруашылығымен айналысып, скифтік мәдениетке ұқсас мәдениетті игеріп, арбалы көлікпен көшіп-қонып жүрді. Ежелгі Қытай жазбаларында Қытайдың солтүстік шығыс жағын мекендеген жундер (цяндар) туралы айтылады. </a:t>
            </a:r>
            <a:endParaRPr lang="ru-RU" sz="1200" dirty="0" smtClean="0">
              <a:ea typeface="Calibri"/>
              <a:cs typeface="Times New Roman"/>
            </a:endParaRPr>
          </a:p>
          <a:p>
            <a:pPr indent="397144" algn="just">
              <a:tabLst>
                <a:tab pos="538979" algn="l"/>
              </a:tabLst>
            </a:pPr>
            <a:r>
              <a:rPr lang="kk-KZ" sz="1200" dirty="0" smtClean="0">
                <a:ea typeface="Calibri"/>
                <a:cs typeface="Times New Roman"/>
              </a:rPr>
              <a:t>Б.з.д. V ғасырдың соңында бұрынғы жундердің орнына Орталық Азияда көшпенділердің күшті бірлестігі – ғұндар (қытайша "сюнну") мен юэчжилер пайда болды. Юэчжилер – шығыс скиф (сақ) тайпаларына жатады. Б.з.д. IV ғасырда қытайлықтар өздерінің қарсыластарының арасында ғұндарды алғаш рет атайды. </a:t>
            </a:r>
            <a:endParaRPr lang="ru-RU" sz="1200" dirty="0">
              <a:ea typeface="Calibri"/>
              <a:cs typeface="Times New Roman"/>
            </a:endParaRPr>
          </a:p>
        </p:txBody>
      </p:sp>
      <p:pic>
        <p:nvPicPr>
          <p:cNvPr id="11" name="Рисунок 10"/>
          <p:cNvPicPr/>
          <p:nvPr/>
        </p:nvPicPr>
        <p:blipFill>
          <a:blip r:embed="rId2"/>
          <a:stretch>
            <a:fillRect/>
          </a:stretch>
        </p:blipFill>
        <p:spPr>
          <a:xfrm>
            <a:off x="300538" y="1278508"/>
            <a:ext cx="5753278" cy="1975191"/>
          </a:xfrm>
          <a:prstGeom prst="rect">
            <a:avLst/>
          </a:prstGeom>
        </p:spPr>
      </p:pic>
      <p:sp>
        <p:nvSpPr>
          <p:cNvPr id="9" name="Прямоугольник 8"/>
          <p:cNvSpPr/>
          <p:nvPr/>
        </p:nvSpPr>
        <p:spPr>
          <a:xfrm>
            <a:off x="6389401" y="757599"/>
            <a:ext cx="5728162" cy="6231470"/>
          </a:xfrm>
          <a:prstGeom prst="rect">
            <a:avLst/>
          </a:prstGeom>
        </p:spPr>
        <p:txBody>
          <a:bodyPr wrap="square" lIns="136164" tIns="68082" rIns="136164" bIns="68082">
            <a:spAutoFit/>
          </a:bodyPr>
          <a:lstStyle/>
          <a:p>
            <a:r>
              <a:rPr lang="ru-RU" sz="1100" dirty="0" smtClean="0"/>
              <a:t>1. </a:t>
            </a:r>
            <a:r>
              <a:rPr lang="ru-RU" sz="1100" dirty="0" err="1" smtClean="0"/>
              <a:t>Ғұндар</a:t>
            </a:r>
            <a:r>
              <a:rPr lang="ru-RU" sz="1100" dirty="0" smtClean="0"/>
              <a:t> </a:t>
            </a:r>
            <a:r>
              <a:rPr lang="ru-RU" sz="1100" dirty="0" err="1" smtClean="0"/>
              <a:t>туралы</a:t>
            </a:r>
            <a:r>
              <a:rPr lang="ru-RU" sz="1100" dirty="0" smtClean="0"/>
              <a:t> </a:t>
            </a:r>
            <a:r>
              <a:rPr lang="ru-RU" sz="1100" dirty="0" err="1" smtClean="0"/>
              <a:t>деректер</a:t>
            </a:r>
            <a:r>
              <a:rPr lang="ru-RU" sz="1100" dirty="0" smtClean="0"/>
              <a:t> </a:t>
            </a:r>
            <a:r>
              <a:rPr lang="ru-RU" sz="1100" dirty="0" err="1" smtClean="0"/>
              <a:t>кездеседі</a:t>
            </a:r>
            <a:endParaRPr lang="ru-RU" sz="1100" dirty="0" smtClean="0"/>
          </a:p>
          <a:p>
            <a:r>
              <a:rPr lang="ru-RU" sz="1100" dirty="0" smtClean="0"/>
              <a:t>А) Грек </a:t>
            </a:r>
            <a:r>
              <a:rPr lang="ru-RU" sz="1100" dirty="0" err="1" smtClean="0"/>
              <a:t>тарихшыларының</a:t>
            </a:r>
            <a:r>
              <a:rPr lang="ru-RU" sz="1100" dirty="0" smtClean="0"/>
              <a:t> </a:t>
            </a:r>
            <a:r>
              <a:rPr lang="ru-RU" sz="1100" dirty="0" err="1" smtClean="0"/>
              <a:t>мәліметтерінде</a:t>
            </a:r>
            <a:endParaRPr lang="ru-RU" sz="1100" dirty="0" smtClean="0"/>
          </a:p>
          <a:p>
            <a:r>
              <a:rPr lang="ru-RU" sz="1100" dirty="0" smtClean="0"/>
              <a:t>В) Рим </a:t>
            </a:r>
            <a:r>
              <a:rPr lang="ru-RU" sz="1100" dirty="0" err="1" smtClean="0"/>
              <a:t>тарихшыларының</a:t>
            </a:r>
            <a:r>
              <a:rPr lang="ru-RU" sz="1100" dirty="0" smtClean="0"/>
              <a:t> </a:t>
            </a:r>
            <a:r>
              <a:rPr lang="ru-RU" sz="1100" dirty="0" err="1" smtClean="0"/>
              <a:t>жазбаларында</a:t>
            </a:r>
            <a:endParaRPr lang="ru-RU" sz="1100" dirty="0" smtClean="0"/>
          </a:p>
          <a:p>
            <a:r>
              <a:rPr lang="ru-RU" sz="1100" dirty="0" smtClean="0"/>
              <a:t>С) </a:t>
            </a:r>
            <a:r>
              <a:rPr lang="ru-RU" sz="1100" dirty="0" err="1" smtClean="0"/>
              <a:t>Көне</a:t>
            </a:r>
            <a:r>
              <a:rPr lang="ru-RU" sz="1100" dirty="0" smtClean="0"/>
              <a:t> </a:t>
            </a:r>
            <a:r>
              <a:rPr lang="ru-RU" sz="1100" dirty="0" err="1" smtClean="0"/>
              <a:t>үнді</a:t>
            </a:r>
            <a:r>
              <a:rPr lang="ru-RU" sz="1100" dirty="0" smtClean="0"/>
              <a:t> </a:t>
            </a:r>
            <a:r>
              <a:rPr lang="ru-RU" sz="1100" dirty="0" err="1" smtClean="0"/>
              <a:t>жазбаларында</a:t>
            </a:r>
            <a:endParaRPr lang="ru-RU" sz="1100" dirty="0" smtClean="0"/>
          </a:p>
          <a:p>
            <a:r>
              <a:rPr lang="en-US" sz="1100" dirty="0" smtClean="0"/>
              <a:t>D) </a:t>
            </a:r>
            <a:r>
              <a:rPr lang="ru-RU" sz="1100" dirty="0" err="1" smtClean="0"/>
              <a:t>Орыс</a:t>
            </a:r>
            <a:r>
              <a:rPr lang="ru-RU" sz="1100" dirty="0" smtClean="0"/>
              <a:t> </a:t>
            </a:r>
            <a:r>
              <a:rPr lang="ru-RU" sz="1100" dirty="0" err="1" smtClean="0"/>
              <a:t>жылнамаларында</a:t>
            </a:r>
            <a:endParaRPr lang="ru-RU" sz="1100" dirty="0" smtClean="0"/>
          </a:p>
          <a:p>
            <a:r>
              <a:rPr lang="ru-RU" sz="1100" dirty="0" smtClean="0"/>
              <a:t>Е) </a:t>
            </a:r>
            <a:r>
              <a:rPr lang="ru-RU" sz="1100" dirty="0" err="1" smtClean="0"/>
              <a:t>Көне</a:t>
            </a:r>
            <a:r>
              <a:rPr lang="ru-RU" sz="1100" dirty="0" smtClean="0"/>
              <a:t> парсы </a:t>
            </a:r>
            <a:r>
              <a:rPr lang="ru-RU" sz="1100" dirty="0" err="1" smtClean="0"/>
              <a:t>деректерінде</a:t>
            </a:r>
            <a:endParaRPr lang="ru-RU" sz="1100" dirty="0" smtClean="0"/>
          </a:p>
          <a:p>
            <a:r>
              <a:rPr lang="ru-RU" sz="1100" dirty="0" smtClean="0"/>
              <a:t>2. </a:t>
            </a:r>
            <a:r>
              <a:rPr lang="ru-RU" sz="1100" dirty="0" err="1" smtClean="0"/>
              <a:t>Ғұндар</a:t>
            </a:r>
            <a:r>
              <a:rPr lang="ru-RU" sz="1100" dirty="0" smtClean="0"/>
              <a:t> </a:t>
            </a:r>
            <a:r>
              <a:rPr lang="ru-RU" sz="1100" dirty="0" err="1" smtClean="0"/>
              <a:t>бірлестігі</a:t>
            </a:r>
            <a:r>
              <a:rPr lang="ru-RU" sz="1100" dirty="0" smtClean="0"/>
              <a:t> </a:t>
            </a:r>
            <a:r>
              <a:rPr lang="ru-RU" sz="1100" dirty="0" err="1" smtClean="0"/>
              <a:t>құрылған</a:t>
            </a:r>
            <a:r>
              <a:rPr lang="ru-RU" sz="1100" dirty="0" smtClean="0"/>
              <a:t> </a:t>
            </a:r>
            <a:r>
              <a:rPr lang="ru-RU" sz="1100" dirty="0" err="1" smtClean="0"/>
              <a:t>аймақ</a:t>
            </a:r>
            <a:endParaRPr lang="ru-RU" sz="1100" dirty="0" smtClean="0"/>
          </a:p>
          <a:p>
            <a:r>
              <a:rPr lang="en-US" sz="1100" dirty="0" smtClean="0"/>
              <a:t>A) </a:t>
            </a:r>
            <a:r>
              <a:rPr lang="ru-RU" sz="1100" dirty="0" err="1" smtClean="0"/>
              <a:t>Алтайдан</a:t>
            </a:r>
            <a:r>
              <a:rPr lang="ru-RU" sz="1100" dirty="0" smtClean="0"/>
              <a:t> </a:t>
            </a:r>
            <a:r>
              <a:rPr lang="ru-RU" sz="1100" dirty="0" err="1" smtClean="0"/>
              <a:t>Тынық</a:t>
            </a:r>
            <a:r>
              <a:rPr lang="ru-RU" sz="1100" dirty="0" smtClean="0"/>
              <a:t> </a:t>
            </a:r>
            <a:r>
              <a:rPr lang="ru-RU" sz="1100" dirty="0" err="1" smtClean="0"/>
              <a:t>мұхитына</a:t>
            </a:r>
            <a:r>
              <a:rPr lang="ru-RU" sz="1100" dirty="0" smtClean="0"/>
              <a:t> </a:t>
            </a:r>
            <a:r>
              <a:rPr lang="ru-RU" sz="1100" dirty="0" err="1" smtClean="0"/>
              <a:t>дейін</a:t>
            </a:r>
            <a:endParaRPr lang="ru-RU" sz="1100" dirty="0" smtClean="0"/>
          </a:p>
          <a:p>
            <a:r>
              <a:rPr lang="en-US" sz="1100" dirty="0" smtClean="0"/>
              <a:t>B) </a:t>
            </a:r>
            <a:r>
              <a:rPr lang="ru-RU" sz="1100" dirty="0" err="1" smtClean="0"/>
              <a:t>Тибеттен</a:t>
            </a:r>
            <a:r>
              <a:rPr lang="ru-RU" sz="1100" dirty="0" smtClean="0"/>
              <a:t> </a:t>
            </a:r>
            <a:r>
              <a:rPr lang="ru-RU" sz="1100" dirty="0" err="1" smtClean="0"/>
              <a:t>Қытайға</a:t>
            </a:r>
            <a:r>
              <a:rPr lang="ru-RU" sz="1100" dirty="0" smtClean="0"/>
              <a:t> </a:t>
            </a:r>
            <a:r>
              <a:rPr lang="ru-RU" sz="1100" dirty="0" err="1" smtClean="0"/>
              <a:t>дейін</a:t>
            </a:r>
            <a:endParaRPr lang="ru-RU" sz="1100" dirty="0" smtClean="0"/>
          </a:p>
          <a:p>
            <a:r>
              <a:rPr lang="en-US" sz="1100" dirty="0" smtClean="0"/>
              <a:t>C) </a:t>
            </a:r>
            <a:r>
              <a:rPr lang="ru-RU" sz="1100" dirty="0" err="1" smtClean="0"/>
              <a:t>Мауереннахрдан</a:t>
            </a:r>
            <a:r>
              <a:rPr lang="ru-RU" sz="1100" dirty="0" smtClean="0"/>
              <a:t> Парсы </a:t>
            </a:r>
            <a:r>
              <a:rPr lang="ru-RU" sz="1100" dirty="0" err="1" smtClean="0"/>
              <a:t>шығынағына</a:t>
            </a:r>
            <a:r>
              <a:rPr lang="ru-RU" sz="1100" dirty="0" smtClean="0"/>
              <a:t> </a:t>
            </a:r>
            <a:r>
              <a:rPr lang="ru-RU" sz="1100" dirty="0" err="1" smtClean="0"/>
              <a:t>дейін</a:t>
            </a:r>
            <a:endParaRPr lang="ru-RU" sz="1100" dirty="0" smtClean="0"/>
          </a:p>
          <a:p>
            <a:r>
              <a:rPr lang="en-US" sz="1100" dirty="0" smtClean="0"/>
              <a:t>D) </a:t>
            </a:r>
            <a:r>
              <a:rPr lang="ru-RU" sz="1100" dirty="0" err="1" smtClean="0"/>
              <a:t>Каспийден</a:t>
            </a:r>
            <a:r>
              <a:rPr lang="ru-RU" sz="1100" dirty="0" smtClean="0"/>
              <a:t> </a:t>
            </a:r>
            <a:r>
              <a:rPr lang="ru-RU" sz="1100" dirty="0" err="1" smtClean="0"/>
              <a:t>Қара</a:t>
            </a:r>
            <a:r>
              <a:rPr lang="ru-RU" sz="1100" dirty="0" smtClean="0"/>
              <a:t> </a:t>
            </a:r>
            <a:r>
              <a:rPr lang="ru-RU" sz="1100" dirty="0" err="1" smtClean="0"/>
              <a:t>теңізге</a:t>
            </a:r>
            <a:r>
              <a:rPr lang="ru-RU" sz="1100" dirty="0" smtClean="0"/>
              <a:t> </a:t>
            </a:r>
            <a:r>
              <a:rPr lang="ru-RU" sz="1100" dirty="0" err="1" smtClean="0"/>
              <a:t>дейін</a:t>
            </a:r>
            <a:endParaRPr lang="ru-RU" sz="1100" dirty="0" smtClean="0"/>
          </a:p>
          <a:p>
            <a:r>
              <a:rPr lang="en-US" sz="1100" dirty="0" smtClean="0"/>
              <a:t>E) </a:t>
            </a:r>
            <a:r>
              <a:rPr lang="ru-RU" sz="1100" dirty="0" err="1" smtClean="0"/>
              <a:t>Қашғардан</a:t>
            </a:r>
            <a:r>
              <a:rPr lang="ru-RU" sz="1100" dirty="0" smtClean="0"/>
              <a:t> </a:t>
            </a:r>
            <a:r>
              <a:rPr lang="ru-RU" sz="1100" dirty="0" err="1" smtClean="0"/>
              <a:t>Кіші</a:t>
            </a:r>
            <a:r>
              <a:rPr lang="ru-RU" sz="1100" dirty="0" smtClean="0"/>
              <a:t> </a:t>
            </a:r>
            <a:r>
              <a:rPr lang="ru-RU" sz="1100" dirty="0" err="1" smtClean="0"/>
              <a:t>Азияға</a:t>
            </a:r>
            <a:r>
              <a:rPr lang="ru-RU" sz="1100" dirty="0" smtClean="0"/>
              <a:t> </a:t>
            </a:r>
            <a:r>
              <a:rPr lang="ru-RU" sz="1100" dirty="0" err="1" smtClean="0"/>
              <a:t>дейін</a:t>
            </a:r>
            <a:endParaRPr lang="ru-RU" sz="1100" dirty="0" smtClean="0"/>
          </a:p>
          <a:p>
            <a:r>
              <a:rPr lang="ru-RU" sz="1100" dirty="0" smtClean="0"/>
              <a:t>3. Прииск пен </a:t>
            </a:r>
            <a:r>
              <a:rPr lang="ru-RU" sz="1100" dirty="0" err="1" smtClean="0"/>
              <a:t>А.Марцеллиннің</a:t>
            </a:r>
            <a:r>
              <a:rPr lang="ru-RU" sz="1100" dirty="0" smtClean="0"/>
              <a:t> </a:t>
            </a:r>
            <a:r>
              <a:rPr lang="ru-RU" sz="1100" dirty="0" err="1" smtClean="0"/>
              <a:t>деректеріндегі</a:t>
            </a:r>
            <a:r>
              <a:rPr lang="ru-RU" sz="1100" dirty="0" smtClean="0"/>
              <a:t> </a:t>
            </a:r>
            <a:r>
              <a:rPr lang="ru-RU" sz="1100" dirty="0" err="1" smtClean="0"/>
              <a:t>айырмашылық</a:t>
            </a:r>
            <a:r>
              <a:rPr lang="ru-RU" sz="1100" dirty="0" smtClean="0"/>
              <a:t>:</a:t>
            </a:r>
          </a:p>
          <a:p>
            <a:r>
              <a:rPr lang="ru-RU" sz="1100" dirty="0" smtClean="0"/>
              <a:t>А) </a:t>
            </a:r>
            <a:r>
              <a:rPr lang="ru-RU" sz="1100" dirty="0" err="1" smtClean="0"/>
              <a:t>Діни</a:t>
            </a:r>
            <a:r>
              <a:rPr lang="ru-RU" sz="1100" dirty="0" smtClean="0"/>
              <a:t> </a:t>
            </a:r>
            <a:r>
              <a:rPr lang="ru-RU" sz="1100" dirty="0" err="1" smtClean="0"/>
              <a:t>нанымдарына</a:t>
            </a:r>
            <a:r>
              <a:rPr lang="ru-RU" sz="1100" dirty="0" smtClean="0"/>
              <a:t> </a:t>
            </a:r>
            <a:r>
              <a:rPr lang="ru-RU" sz="1100" dirty="0" err="1" smtClean="0"/>
              <a:t>байланысты</a:t>
            </a:r>
            <a:r>
              <a:rPr lang="ru-RU" sz="1100" dirty="0" smtClean="0"/>
              <a:t> </a:t>
            </a:r>
            <a:r>
              <a:rPr lang="ru-RU" sz="1100" dirty="0" err="1" smtClean="0"/>
              <a:t>деректер</a:t>
            </a:r>
            <a:r>
              <a:rPr lang="ru-RU" sz="1100" dirty="0" smtClean="0"/>
              <a:t> </a:t>
            </a:r>
            <a:r>
              <a:rPr lang="ru-RU" sz="1100" dirty="0" err="1" smtClean="0"/>
              <a:t>беріледі</a:t>
            </a:r>
            <a:endParaRPr lang="ru-RU" sz="1100" dirty="0" smtClean="0"/>
          </a:p>
          <a:p>
            <a:r>
              <a:rPr lang="ru-RU" sz="1100" dirty="0" smtClean="0"/>
              <a:t>В) </a:t>
            </a:r>
            <a:r>
              <a:rPr lang="ru-RU" sz="1100" dirty="0" err="1" smtClean="0"/>
              <a:t>Орналасу</a:t>
            </a:r>
            <a:r>
              <a:rPr lang="ru-RU" sz="1100" dirty="0" smtClean="0"/>
              <a:t> </a:t>
            </a:r>
            <a:r>
              <a:rPr lang="ru-RU" sz="1100" dirty="0" err="1" smtClean="0"/>
              <a:t>аумағына</a:t>
            </a:r>
            <a:r>
              <a:rPr lang="ru-RU" sz="1100" dirty="0" smtClean="0"/>
              <a:t> </a:t>
            </a:r>
            <a:r>
              <a:rPr lang="ru-RU" sz="1100" dirty="0" err="1" smtClean="0"/>
              <a:t>байланысты</a:t>
            </a:r>
            <a:r>
              <a:rPr lang="ru-RU" sz="1100" dirty="0" smtClean="0"/>
              <a:t> </a:t>
            </a:r>
            <a:r>
              <a:rPr lang="ru-RU" sz="1100" dirty="0" err="1" smtClean="0"/>
              <a:t>мәліметтер</a:t>
            </a:r>
            <a:r>
              <a:rPr lang="ru-RU" sz="1100" dirty="0" smtClean="0"/>
              <a:t> </a:t>
            </a:r>
            <a:r>
              <a:rPr lang="ru-RU" sz="1100" dirty="0" err="1" smtClean="0"/>
              <a:t>келтіреді</a:t>
            </a:r>
            <a:endParaRPr lang="ru-RU" sz="1100" dirty="0" smtClean="0"/>
          </a:p>
          <a:p>
            <a:r>
              <a:rPr lang="ru-RU" sz="1100" dirty="0" smtClean="0"/>
              <a:t>С) </a:t>
            </a:r>
            <a:r>
              <a:rPr lang="ru-RU" sz="1100" dirty="0" err="1" smtClean="0"/>
              <a:t>Әскери</a:t>
            </a:r>
            <a:r>
              <a:rPr lang="ru-RU" sz="1100" dirty="0" smtClean="0"/>
              <a:t> </a:t>
            </a:r>
            <a:r>
              <a:rPr lang="ru-RU" sz="1100" dirty="0" err="1" smtClean="0"/>
              <a:t>өнеріне</a:t>
            </a:r>
            <a:r>
              <a:rPr lang="ru-RU" sz="1100" dirty="0" smtClean="0"/>
              <a:t> </a:t>
            </a:r>
            <a:r>
              <a:rPr lang="ru-RU" sz="1100" dirty="0" err="1" smtClean="0"/>
              <a:t>байланысты</a:t>
            </a:r>
            <a:r>
              <a:rPr lang="ru-RU" sz="1100" dirty="0" smtClean="0"/>
              <a:t> </a:t>
            </a:r>
            <a:r>
              <a:rPr lang="ru-RU" sz="1100" dirty="0" err="1" smtClean="0"/>
              <a:t>жетістіктерді</a:t>
            </a:r>
            <a:r>
              <a:rPr lang="ru-RU" sz="1100" dirty="0" smtClean="0"/>
              <a:t> </a:t>
            </a:r>
            <a:r>
              <a:rPr lang="ru-RU" sz="1100" dirty="0" err="1" smtClean="0"/>
              <a:t>анықтайды</a:t>
            </a:r>
            <a:endParaRPr lang="ru-RU" sz="1100" dirty="0" smtClean="0"/>
          </a:p>
          <a:p>
            <a:r>
              <a:rPr lang="en-US" sz="1100" dirty="0" smtClean="0"/>
              <a:t>D) </a:t>
            </a:r>
            <a:r>
              <a:rPr lang="ru-RU" sz="1100" dirty="0" err="1" smtClean="0"/>
              <a:t>Тұрмыс-тіршілігіне</a:t>
            </a:r>
            <a:r>
              <a:rPr lang="ru-RU" sz="1100" dirty="0" smtClean="0"/>
              <a:t> </a:t>
            </a:r>
            <a:r>
              <a:rPr lang="ru-RU" sz="1100" dirty="0" err="1" smtClean="0"/>
              <a:t>байланысты</a:t>
            </a:r>
            <a:r>
              <a:rPr lang="ru-RU" sz="1100" dirty="0" smtClean="0"/>
              <a:t> </a:t>
            </a:r>
            <a:r>
              <a:rPr lang="ru-RU" sz="1100" dirty="0" err="1" smtClean="0"/>
              <a:t>екі</a:t>
            </a:r>
            <a:r>
              <a:rPr lang="ru-RU" sz="1100" dirty="0" smtClean="0"/>
              <a:t> </a:t>
            </a:r>
            <a:r>
              <a:rPr lang="ru-RU" sz="1100" dirty="0" err="1" smtClean="0"/>
              <a:t>түрлі</a:t>
            </a:r>
            <a:r>
              <a:rPr lang="ru-RU" sz="1100" dirty="0" smtClean="0"/>
              <a:t> </a:t>
            </a:r>
            <a:r>
              <a:rPr lang="ru-RU" sz="1100" dirty="0" err="1" smtClean="0"/>
              <a:t>деректер</a:t>
            </a:r>
            <a:r>
              <a:rPr lang="ru-RU" sz="1100" dirty="0" smtClean="0"/>
              <a:t> </a:t>
            </a:r>
            <a:r>
              <a:rPr lang="ru-RU" sz="1100" dirty="0" err="1" smtClean="0"/>
              <a:t>беріледі</a:t>
            </a:r>
            <a:r>
              <a:rPr lang="ru-RU" sz="1100" dirty="0" smtClean="0"/>
              <a:t> </a:t>
            </a:r>
          </a:p>
          <a:p>
            <a:r>
              <a:rPr lang="ru-RU" sz="1100" dirty="0" smtClean="0"/>
              <a:t>Е) </a:t>
            </a:r>
            <a:r>
              <a:rPr lang="ru-RU" sz="1100" dirty="0" err="1" smtClean="0"/>
              <a:t>Қоғамдық</a:t>
            </a:r>
            <a:r>
              <a:rPr lang="ru-RU" sz="1100" dirty="0" smtClean="0"/>
              <a:t> </a:t>
            </a:r>
            <a:r>
              <a:rPr lang="ru-RU" sz="1100" dirty="0" err="1" smtClean="0"/>
              <a:t>құрылысына</a:t>
            </a:r>
            <a:r>
              <a:rPr lang="ru-RU" sz="1100" dirty="0" smtClean="0"/>
              <a:t> </a:t>
            </a:r>
            <a:r>
              <a:rPr lang="ru-RU" sz="1100" dirty="0" err="1" smtClean="0"/>
              <a:t>байланысты</a:t>
            </a:r>
            <a:r>
              <a:rPr lang="ru-RU" sz="1100" dirty="0" smtClean="0"/>
              <a:t> </a:t>
            </a:r>
            <a:r>
              <a:rPr lang="ru-RU" sz="1100" dirty="0" err="1" smtClean="0"/>
              <a:t>екі</a:t>
            </a:r>
            <a:r>
              <a:rPr lang="ru-RU" sz="1100" dirty="0" smtClean="0"/>
              <a:t> </a:t>
            </a:r>
            <a:r>
              <a:rPr lang="ru-RU" sz="1100" dirty="0" err="1" smtClean="0"/>
              <a:t>түрлі</a:t>
            </a:r>
            <a:r>
              <a:rPr lang="ru-RU" sz="1100" dirty="0" smtClean="0"/>
              <a:t> </a:t>
            </a:r>
            <a:r>
              <a:rPr lang="ru-RU" sz="1100" dirty="0" err="1" smtClean="0"/>
              <a:t>мәліметтер</a:t>
            </a:r>
            <a:r>
              <a:rPr lang="ru-RU" sz="1100" dirty="0" smtClean="0"/>
              <a:t> </a:t>
            </a:r>
            <a:r>
              <a:rPr lang="ru-RU" sz="1100" dirty="0" err="1" smtClean="0"/>
              <a:t>айқындалады</a:t>
            </a:r>
            <a:endParaRPr lang="ru-RU" sz="1100" dirty="0" smtClean="0"/>
          </a:p>
          <a:p>
            <a:r>
              <a:rPr lang="ru-RU" sz="1100" dirty="0" smtClean="0"/>
              <a:t>4. </a:t>
            </a:r>
            <a:r>
              <a:rPr lang="ru-RU" sz="1100" dirty="0" err="1" smtClean="0"/>
              <a:t>Ғұндар</a:t>
            </a:r>
            <a:r>
              <a:rPr lang="ru-RU" sz="1100" dirty="0" smtClean="0"/>
              <a:t> </a:t>
            </a:r>
            <a:r>
              <a:rPr lang="ru-RU" sz="1100" dirty="0" err="1" smtClean="0"/>
              <a:t>жорығының</a:t>
            </a:r>
            <a:r>
              <a:rPr lang="ru-RU" sz="1100" dirty="0" smtClean="0"/>
              <a:t> </a:t>
            </a:r>
            <a:r>
              <a:rPr lang="ru-RU" sz="1100" dirty="0" err="1" smtClean="0"/>
              <a:t>тарихи</a:t>
            </a:r>
            <a:r>
              <a:rPr lang="ru-RU" sz="1100" dirty="0" smtClean="0"/>
              <a:t> </a:t>
            </a:r>
            <a:r>
              <a:rPr lang="ru-RU" sz="1100" dirty="0" err="1" smtClean="0"/>
              <a:t>маңызы</a:t>
            </a:r>
            <a:endParaRPr lang="ru-RU" sz="1100" dirty="0" smtClean="0"/>
          </a:p>
          <a:p>
            <a:r>
              <a:rPr lang="ru-RU" sz="1100" dirty="0" smtClean="0"/>
              <a:t>А) </a:t>
            </a:r>
            <a:r>
              <a:rPr lang="ru-RU" sz="1100" dirty="0" err="1" smtClean="0"/>
              <a:t>Еуропаны</a:t>
            </a:r>
            <a:r>
              <a:rPr lang="ru-RU" sz="1100" dirty="0" smtClean="0"/>
              <a:t> Рим </a:t>
            </a:r>
            <a:r>
              <a:rPr lang="ru-RU" sz="1100" dirty="0" err="1" smtClean="0"/>
              <a:t>үстемдігінен</a:t>
            </a:r>
            <a:r>
              <a:rPr lang="ru-RU" sz="1100" dirty="0" smtClean="0"/>
              <a:t> </a:t>
            </a:r>
            <a:r>
              <a:rPr lang="ru-RU" sz="1100" dirty="0" err="1" smtClean="0"/>
              <a:t>құтқаруға</a:t>
            </a:r>
            <a:r>
              <a:rPr lang="ru-RU" sz="1100" dirty="0" smtClean="0"/>
              <a:t> </a:t>
            </a:r>
            <a:r>
              <a:rPr lang="ru-RU" sz="1100" dirty="0" err="1" smtClean="0"/>
              <a:t>әсер</a:t>
            </a:r>
            <a:r>
              <a:rPr lang="ru-RU" sz="1100" dirty="0" smtClean="0"/>
              <a:t> </a:t>
            </a:r>
            <a:r>
              <a:rPr lang="ru-RU" sz="1100" dirty="0" err="1" smtClean="0"/>
              <a:t>етті</a:t>
            </a:r>
            <a:endParaRPr lang="ru-RU" sz="1100" dirty="0" smtClean="0"/>
          </a:p>
          <a:p>
            <a:r>
              <a:rPr lang="ru-RU" sz="1100" dirty="0" smtClean="0"/>
              <a:t>В) Мал </a:t>
            </a:r>
            <a:r>
              <a:rPr lang="ru-RU" sz="1100" dirty="0" err="1" smtClean="0"/>
              <a:t>шаруашылығының</a:t>
            </a:r>
            <a:r>
              <a:rPr lang="ru-RU" sz="1100" dirty="0" smtClean="0"/>
              <a:t> </a:t>
            </a:r>
            <a:r>
              <a:rPr lang="ru-RU" sz="1100" dirty="0" err="1" smtClean="0"/>
              <a:t>таралуына</a:t>
            </a:r>
            <a:r>
              <a:rPr lang="ru-RU" sz="1100" dirty="0" smtClean="0"/>
              <a:t> </a:t>
            </a:r>
            <a:r>
              <a:rPr lang="ru-RU" sz="1100" dirty="0" err="1" smtClean="0"/>
              <a:t>ықпал</a:t>
            </a:r>
            <a:r>
              <a:rPr lang="ru-RU" sz="1100" dirty="0" smtClean="0"/>
              <a:t> </a:t>
            </a:r>
            <a:r>
              <a:rPr lang="ru-RU" sz="1100" dirty="0" err="1" smtClean="0"/>
              <a:t>етті</a:t>
            </a:r>
            <a:r>
              <a:rPr lang="ru-RU" sz="1100" dirty="0" smtClean="0"/>
              <a:t> </a:t>
            </a:r>
          </a:p>
          <a:p>
            <a:r>
              <a:rPr lang="ru-RU" sz="1100" dirty="0" smtClean="0"/>
              <a:t>С) </a:t>
            </a:r>
            <a:r>
              <a:rPr lang="ru-RU" sz="1100" dirty="0" err="1" smtClean="0"/>
              <a:t>Құлдық</a:t>
            </a:r>
            <a:r>
              <a:rPr lang="ru-RU" sz="1100" dirty="0" smtClean="0"/>
              <a:t> </a:t>
            </a:r>
            <a:r>
              <a:rPr lang="ru-RU" sz="1100" dirty="0" err="1" smtClean="0"/>
              <a:t>қоғамның</a:t>
            </a:r>
            <a:r>
              <a:rPr lang="ru-RU" sz="1100" dirty="0" smtClean="0"/>
              <a:t> </a:t>
            </a:r>
            <a:r>
              <a:rPr lang="ru-RU" sz="1100" dirty="0" err="1" smtClean="0"/>
              <a:t>орнауына</a:t>
            </a:r>
            <a:r>
              <a:rPr lang="ru-RU" sz="1100" dirty="0" smtClean="0"/>
              <a:t> </a:t>
            </a:r>
            <a:r>
              <a:rPr lang="ru-RU" sz="1100" dirty="0" err="1" smtClean="0"/>
              <a:t>әсер</a:t>
            </a:r>
            <a:r>
              <a:rPr lang="ru-RU" sz="1100" dirty="0" smtClean="0"/>
              <a:t> </a:t>
            </a:r>
            <a:r>
              <a:rPr lang="ru-RU" sz="1100" dirty="0" err="1" smtClean="0"/>
              <a:t>етті</a:t>
            </a:r>
            <a:endParaRPr lang="ru-RU" sz="1100" dirty="0" smtClean="0"/>
          </a:p>
          <a:p>
            <a:r>
              <a:rPr lang="en-US" sz="1100" dirty="0" smtClean="0"/>
              <a:t>D) </a:t>
            </a:r>
            <a:r>
              <a:rPr lang="ru-RU" sz="1100" dirty="0" err="1" smtClean="0"/>
              <a:t>Кресшілердің</a:t>
            </a:r>
            <a:r>
              <a:rPr lang="ru-RU" sz="1100" dirty="0" smtClean="0"/>
              <a:t> </a:t>
            </a:r>
            <a:r>
              <a:rPr lang="ru-RU" sz="1100" dirty="0" err="1" smtClean="0"/>
              <a:t>Азияға</a:t>
            </a:r>
            <a:r>
              <a:rPr lang="ru-RU" sz="1100" dirty="0" smtClean="0"/>
              <a:t> </a:t>
            </a:r>
            <a:r>
              <a:rPr lang="ru-RU" sz="1100" dirty="0" err="1" smtClean="0"/>
              <a:t>жорығын</a:t>
            </a:r>
            <a:r>
              <a:rPr lang="ru-RU" sz="1100" dirty="0" smtClean="0"/>
              <a:t> </a:t>
            </a:r>
            <a:r>
              <a:rPr lang="ru-RU" sz="1100" dirty="0" err="1" smtClean="0"/>
              <a:t>тоқтатты</a:t>
            </a:r>
            <a:endParaRPr lang="ru-RU" sz="1100" dirty="0" smtClean="0"/>
          </a:p>
          <a:p>
            <a:r>
              <a:rPr lang="ru-RU" sz="1100" dirty="0" smtClean="0"/>
              <a:t>Е) Ислам </a:t>
            </a:r>
            <a:r>
              <a:rPr lang="ru-RU" sz="1100" dirty="0" err="1" smtClean="0"/>
              <a:t>дінінің</a:t>
            </a:r>
            <a:r>
              <a:rPr lang="ru-RU" sz="1100" dirty="0" smtClean="0"/>
              <a:t> </a:t>
            </a:r>
            <a:r>
              <a:rPr lang="ru-RU" sz="1100" dirty="0" err="1" smtClean="0"/>
              <a:t>Батысқа</a:t>
            </a:r>
            <a:r>
              <a:rPr lang="ru-RU" sz="1100" dirty="0" smtClean="0"/>
              <a:t> </a:t>
            </a:r>
            <a:r>
              <a:rPr lang="ru-RU" sz="1100" dirty="0" err="1" smtClean="0"/>
              <a:t>таралуына</a:t>
            </a:r>
            <a:r>
              <a:rPr lang="ru-RU" sz="1100" dirty="0" smtClean="0"/>
              <a:t> </a:t>
            </a:r>
            <a:r>
              <a:rPr lang="ru-RU" sz="1100" dirty="0" err="1" smtClean="0"/>
              <a:t>ықпал</a:t>
            </a:r>
            <a:r>
              <a:rPr lang="ru-RU" sz="1100" dirty="0" smtClean="0"/>
              <a:t> </a:t>
            </a:r>
            <a:r>
              <a:rPr lang="ru-RU" sz="1100" dirty="0" err="1" smtClean="0"/>
              <a:t>етті</a:t>
            </a:r>
            <a:endParaRPr lang="ru-RU" sz="1100" dirty="0" smtClean="0"/>
          </a:p>
          <a:p>
            <a:r>
              <a:rPr lang="ru-RU" sz="1100" dirty="0" smtClean="0"/>
              <a:t>5. </a:t>
            </a:r>
            <a:r>
              <a:rPr lang="ru-RU" sz="1100" dirty="0" err="1" smtClean="0"/>
              <a:t>Мәтін</a:t>
            </a:r>
            <a:r>
              <a:rPr lang="ru-RU" sz="1100" dirty="0" smtClean="0"/>
              <a:t> </a:t>
            </a:r>
            <a:r>
              <a:rPr lang="ru-RU" sz="1100" dirty="0" err="1" smtClean="0"/>
              <a:t>бойынша</a:t>
            </a:r>
            <a:r>
              <a:rPr lang="ru-RU" sz="1100" dirty="0" smtClean="0"/>
              <a:t> </a:t>
            </a:r>
            <a:r>
              <a:rPr lang="ru-RU" sz="1100" dirty="0" err="1" smtClean="0"/>
              <a:t>дұрыс</a:t>
            </a:r>
            <a:r>
              <a:rPr lang="ru-RU" sz="1100" dirty="0" smtClean="0"/>
              <a:t> </a:t>
            </a:r>
            <a:r>
              <a:rPr lang="ru-RU" sz="1100" dirty="0" err="1" smtClean="0"/>
              <a:t>дәйектерді</a:t>
            </a:r>
            <a:r>
              <a:rPr lang="ru-RU" sz="1100" dirty="0" smtClean="0"/>
              <a:t> </a:t>
            </a:r>
            <a:r>
              <a:rPr lang="ru-RU" sz="1100" dirty="0" err="1" smtClean="0"/>
              <a:t>анықтаңыз</a:t>
            </a:r>
            <a:r>
              <a:rPr lang="ru-RU" sz="1100" dirty="0" smtClean="0"/>
              <a:t> </a:t>
            </a:r>
          </a:p>
          <a:p>
            <a:r>
              <a:rPr lang="en-US" sz="1100" dirty="0" smtClean="0"/>
              <a:t>I. </a:t>
            </a:r>
            <a:r>
              <a:rPr lang="ru-RU" sz="1100" dirty="0" err="1" smtClean="0"/>
              <a:t>Ғұндар</a:t>
            </a:r>
            <a:r>
              <a:rPr lang="ru-RU" sz="1100" dirty="0" smtClean="0"/>
              <a:t> </a:t>
            </a:r>
            <a:r>
              <a:rPr lang="ru-RU" sz="1100" dirty="0" err="1" smtClean="0"/>
              <a:t>империясы</a:t>
            </a:r>
            <a:r>
              <a:rPr lang="ru-RU" sz="1100" dirty="0" smtClean="0"/>
              <a:t> </a:t>
            </a:r>
            <a:r>
              <a:rPr lang="ru-RU" sz="1100" dirty="0" err="1" smtClean="0"/>
              <a:t>Манчжуриядан</a:t>
            </a:r>
            <a:r>
              <a:rPr lang="ru-RU" sz="1100" dirty="0" smtClean="0"/>
              <a:t> </a:t>
            </a:r>
            <a:r>
              <a:rPr lang="ru-RU" sz="1100" dirty="0" err="1" smtClean="0"/>
              <a:t>Босфорға</a:t>
            </a:r>
            <a:r>
              <a:rPr lang="ru-RU" sz="1100" dirty="0" smtClean="0"/>
              <a:t> </a:t>
            </a:r>
            <a:r>
              <a:rPr lang="ru-RU" sz="1100" dirty="0" err="1" smtClean="0"/>
              <a:t>дейін</a:t>
            </a:r>
            <a:r>
              <a:rPr lang="ru-RU" sz="1100" dirty="0" smtClean="0"/>
              <a:t> </a:t>
            </a:r>
            <a:r>
              <a:rPr lang="ru-RU" sz="1100" dirty="0" err="1" smtClean="0"/>
              <a:t>үстемдік</a:t>
            </a:r>
            <a:r>
              <a:rPr lang="ru-RU" sz="1100" dirty="0" smtClean="0"/>
              <a:t> </a:t>
            </a:r>
            <a:r>
              <a:rPr lang="ru-RU" sz="1100" dirty="0" err="1" smtClean="0"/>
              <a:t>етті</a:t>
            </a:r>
            <a:endParaRPr lang="ru-RU" sz="1100" dirty="0" smtClean="0"/>
          </a:p>
          <a:p>
            <a:r>
              <a:rPr lang="en-US" sz="1100" dirty="0" smtClean="0"/>
              <a:t>II. </a:t>
            </a:r>
            <a:r>
              <a:rPr lang="ru-RU" sz="1100" dirty="0" err="1" smtClean="0"/>
              <a:t>Орталық</a:t>
            </a:r>
            <a:r>
              <a:rPr lang="ru-RU" sz="1100" dirty="0" smtClean="0"/>
              <a:t> </a:t>
            </a:r>
            <a:r>
              <a:rPr lang="ru-RU" sz="1100" dirty="0" err="1" smtClean="0"/>
              <a:t>Азияны</a:t>
            </a:r>
            <a:r>
              <a:rPr lang="ru-RU" sz="1100" dirty="0" smtClean="0"/>
              <a:t> </a:t>
            </a:r>
            <a:r>
              <a:rPr lang="ru-RU" sz="1100" dirty="0" err="1" smtClean="0"/>
              <a:t>жаулап</a:t>
            </a:r>
            <a:r>
              <a:rPr lang="ru-RU" sz="1100" dirty="0" smtClean="0"/>
              <a:t> </a:t>
            </a:r>
            <a:r>
              <a:rPr lang="ru-RU" sz="1100" dirty="0" err="1" smtClean="0"/>
              <a:t>алғаннан</a:t>
            </a:r>
            <a:r>
              <a:rPr lang="ru-RU" sz="1100" dirty="0" smtClean="0"/>
              <a:t> </a:t>
            </a:r>
            <a:r>
              <a:rPr lang="ru-RU" sz="1100" dirty="0" err="1" smtClean="0"/>
              <a:t>кейін</a:t>
            </a:r>
            <a:r>
              <a:rPr lang="ru-RU" sz="1100" dirty="0" smtClean="0"/>
              <a:t> </a:t>
            </a:r>
            <a:r>
              <a:rPr lang="ru-RU" sz="1100" dirty="0" err="1" smtClean="0"/>
              <a:t>Ұлы</a:t>
            </a:r>
            <a:r>
              <a:rPr lang="ru-RU" sz="1100" dirty="0" smtClean="0"/>
              <a:t> </a:t>
            </a:r>
            <a:r>
              <a:rPr lang="ru-RU" sz="1100" dirty="0" err="1" smtClean="0"/>
              <a:t>Жібек</a:t>
            </a:r>
            <a:r>
              <a:rPr lang="ru-RU" sz="1100" dirty="0" smtClean="0"/>
              <a:t> </a:t>
            </a:r>
            <a:r>
              <a:rPr lang="ru-RU" sz="1100" dirty="0" err="1" smtClean="0"/>
              <a:t>жолының</a:t>
            </a:r>
            <a:r>
              <a:rPr lang="ru-RU" sz="1100" dirty="0" smtClean="0"/>
              <a:t> </a:t>
            </a:r>
            <a:r>
              <a:rPr lang="ru-RU" sz="1100" dirty="0" err="1" smtClean="0"/>
              <a:t>едәуір</a:t>
            </a:r>
            <a:r>
              <a:rPr lang="ru-RU" sz="1100" dirty="0" smtClean="0"/>
              <a:t> </a:t>
            </a:r>
            <a:r>
              <a:rPr lang="ru-RU" sz="1100" dirty="0" err="1" smtClean="0"/>
              <a:t>бөлігіне</a:t>
            </a:r>
            <a:r>
              <a:rPr lang="ru-RU" sz="1100" dirty="0" smtClean="0"/>
              <a:t> </a:t>
            </a:r>
            <a:r>
              <a:rPr lang="ru-RU" sz="1100" dirty="0" err="1" smtClean="0"/>
              <a:t>ие</a:t>
            </a:r>
            <a:r>
              <a:rPr lang="ru-RU" sz="1100" dirty="0" smtClean="0"/>
              <a:t> </a:t>
            </a:r>
            <a:r>
              <a:rPr lang="ru-RU" sz="1100" dirty="0" err="1" smtClean="0"/>
              <a:t>болды</a:t>
            </a:r>
            <a:endParaRPr lang="ru-RU" sz="1100" dirty="0" smtClean="0"/>
          </a:p>
          <a:p>
            <a:r>
              <a:rPr lang="en-US" sz="1100" dirty="0" smtClean="0"/>
              <a:t>III. </a:t>
            </a:r>
            <a:r>
              <a:rPr lang="ru-RU" sz="1100" dirty="0" err="1" smtClean="0"/>
              <a:t>Ғұндармен</a:t>
            </a:r>
            <a:r>
              <a:rPr lang="ru-RU" sz="1100" dirty="0" smtClean="0"/>
              <a:t> </a:t>
            </a:r>
            <a:r>
              <a:rPr lang="ru-RU" sz="1100" dirty="0" err="1" smtClean="0"/>
              <a:t>юэчжилер</a:t>
            </a:r>
            <a:r>
              <a:rPr lang="ru-RU" sz="1100" dirty="0" smtClean="0"/>
              <a:t> </a:t>
            </a:r>
            <a:r>
              <a:rPr lang="ru-RU" sz="1100" dirty="0" err="1" smtClean="0"/>
              <a:t>арасындағы</a:t>
            </a:r>
            <a:r>
              <a:rPr lang="ru-RU" sz="1100" dirty="0" smtClean="0"/>
              <a:t> </a:t>
            </a:r>
            <a:r>
              <a:rPr lang="ru-RU" sz="1100" dirty="0" err="1" smtClean="0"/>
              <a:t>соғыс</a:t>
            </a:r>
            <a:r>
              <a:rPr lang="ru-RU" sz="1100" dirty="0" smtClean="0"/>
              <a:t> </a:t>
            </a:r>
            <a:r>
              <a:rPr lang="ru-RU" sz="1100" dirty="0" err="1" smtClean="0"/>
              <a:t>ұзаққа</a:t>
            </a:r>
            <a:r>
              <a:rPr lang="ru-RU" sz="1100" dirty="0" smtClean="0"/>
              <a:t> </a:t>
            </a:r>
            <a:r>
              <a:rPr lang="ru-RU" sz="1100" dirty="0" err="1" smtClean="0"/>
              <a:t>созылды</a:t>
            </a:r>
            <a:r>
              <a:rPr lang="ru-RU" sz="1100" dirty="0" smtClean="0"/>
              <a:t> </a:t>
            </a:r>
          </a:p>
          <a:p>
            <a:r>
              <a:rPr lang="en-US" sz="1100" dirty="0" smtClean="0"/>
              <a:t>IV. </a:t>
            </a:r>
            <a:r>
              <a:rPr lang="ru-RU" sz="1100" dirty="0" err="1" smtClean="0"/>
              <a:t>Б.з</a:t>
            </a:r>
            <a:r>
              <a:rPr lang="ru-RU" sz="1100" dirty="0" smtClean="0"/>
              <a:t>. </a:t>
            </a:r>
            <a:r>
              <a:rPr lang="en-US" sz="1100" dirty="0" smtClean="0"/>
              <a:t>IV </a:t>
            </a:r>
            <a:r>
              <a:rPr lang="ru-RU" sz="1100" dirty="0" err="1" smtClean="0"/>
              <a:t>ғасырда</a:t>
            </a:r>
            <a:r>
              <a:rPr lang="ru-RU" sz="1100" dirty="0" smtClean="0"/>
              <a:t> </a:t>
            </a:r>
            <a:r>
              <a:rPr lang="ru-RU" sz="1100" dirty="0" err="1" smtClean="0"/>
              <a:t>ғұндар</a:t>
            </a:r>
            <a:r>
              <a:rPr lang="ru-RU" sz="1100" dirty="0" smtClean="0"/>
              <a:t> </a:t>
            </a:r>
            <a:r>
              <a:rPr lang="ru-RU" sz="1100" dirty="0" err="1" smtClean="0"/>
              <a:t>Орталық</a:t>
            </a:r>
            <a:r>
              <a:rPr lang="ru-RU" sz="1100" dirty="0" smtClean="0"/>
              <a:t> </a:t>
            </a:r>
            <a:r>
              <a:rPr lang="ru-RU" sz="1100" dirty="0" err="1" smtClean="0"/>
              <a:t>Қазақстанда</a:t>
            </a:r>
            <a:r>
              <a:rPr lang="ru-RU" sz="1100" dirty="0" smtClean="0"/>
              <a:t> </a:t>
            </a:r>
            <a:r>
              <a:rPr lang="ru-RU" sz="1100" dirty="0" err="1" smtClean="0"/>
              <a:t>Юэбань</a:t>
            </a:r>
            <a:r>
              <a:rPr lang="ru-RU" sz="1100" dirty="0" smtClean="0"/>
              <a:t> </a:t>
            </a:r>
            <a:r>
              <a:rPr lang="ru-RU" sz="1100" dirty="0" err="1" smtClean="0"/>
              <a:t>мемлекетін</a:t>
            </a:r>
            <a:r>
              <a:rPr lang="ru-RU" sz="1100" dirty="0" smtClean="0"/>
              <a:t> </a:t>
            </a:r>
            <a:r>
              <a:rPr lang="ru-RU" sz="1100" dirty="0" err="1" smtClean="0"/>
              <a:t>құрды</a:t>
            </a:r>
            <a:endParaRPr lang="ru-RU" sz="1100" dirty="0" smtClean="0"/>
          </a:p>
          <a:p>
            <a:r>
              <a:rPr lang="en-US" sz="1100" dirty="0" smtClean="0"/>
              <a:t>V. </a:t>
            </a:r>
            <a:r>
              <a:rPr lang="ru-RU" sz="1100" dirty="0" err="1" smtClean="0"/>
              <a:t>Ғұндар</a:t>
            </a:r>
            <a:r>
              <a:rPr lang="ru-RU" sz="1100" dirty="0" smtClean="0"/>
              <a:t> </a:t>
            </a:r>
            <a:r>
              <a:rPr lang="ru-RU" sz="1100" dirty="0" err="1" smtClean="0"/>
              <a:t>жорығы</a:t>
            </a:r>
            <a:r>
              <a:rPr lang="ru-RU" sz="1100" dirty="0" smtClean="0"/>
              <a:t> </a:t>
            </a:r>
            <a:r>
              <a:rPr lang="ru-RU" sz="1100" dirty="0" err="1" smtClean="0"/>
              <a:t>өзге</a:t>
            </a:r>
            <a:r>
              <a:rPr lang="ru-RU" sz="1100" dirty="0" smtClean="0"/>
              <a:t> </a:t>
            </a:r>
            <a:r>
              <a:rPr lang="ru-RU" sz="1100" dirty="0" err="1" smtClean="0"/>
              <a:t>тайпалардың</a:t>
            </a:r>
            <a:r>
              <a:rPr lang="ru-RU" sz="1100" dirty="0" smtClean="0"/>
              <a:t> </a:t>
            </a:r>
            <a:r>
              <a:rPr lang="ru-RU" sz="1100" dirty="0" err="1" smtClean="0"/>
              <a:t>қозғалысына</a:t>
            </a:r>
            <a:r>
              <a:rPr lang="ru-RU" sz="1100" dirty="0" smtClean="0"/>
              <a:t> </a:t>
            </a:r>
            <a:r>
              <a:rPr lang="ru-RU" sz="1100" dirty="0" err="1" smtClean="0"/>
              <a:t>әсер</a:t>
            </a:r>
            <a:r>
              <a:rPr lang="ru-RU" sz="1100" dirty="0" smtClean="0"/>
              <a:t> </a:t>
            </a:r>
            <a:r>
              <a:rPr lang="ru-RU" sz="1100" dirty="0" err="1" smtClean="0"/>
              <a:t>етті</a:t>
            </a:r>
            <a:r>
              <a:rPr lang="ru-RU" sz="1100" dirty="0" smtClean="0"/>
              <a:t> </a:t>
            </a:r>
          </a:p>
          <a:p>
            <a:r>
              <a:rPr lang="en-US" sz="1100" dirty="0" smtClean="0"/>
              <a:t>VI. </a:t>
            </a:r>
            <a:r>
              <a:rPr lang="ru-RU" sz="1100" dirty="0" err="1" smtClean="0"/>
              <a:t>Ғұндардың</a:t>
            </a:r>
            <a:r>
              <a:rPr lang="ru-RU" sz="1100" dirty="0" smtClean="0"/>
              <a:t> </a:t>
            </a:r>
            <a:r>
              <a:rPr lang="ru-RU" sz="1100" dirty="0" err="1" smtClean="0"/>
              <a:t>жеңу</a:t>
            </a:r>
            <a:r>
              <a:rPr lang="ru-RU" sz="1100" dirty="0" smtClean="0"/>
              <a:t> </a:t>
            </a:r>
            <a:r>
              <a:rPr lang="ru-RU" sz="1100" dirty="0" err="1" smtClean="0"/>
              <a:t>себептері</a:t>
            </a:r>
            <a:r>
              <a:rPr lang="ru-RU" sz="1100" dirty="0" smtClean="0"/>
              <a:t> </a:t>
            </a:r>
            <a:r>
              <a:rPr lang="ru-RU" sz="1100" dirty="0" err="1" smtClean="0"/>
              <a:t>әскери-техникалық</a:t>
            </a:r>
            <a:r>
              <a:rPr lang="ru-RU" sz="1100" dirty="0" smtClean="0"/>
              <a:t> </a:t>
            </a:r>
            <a:r>
              <a:rPr lang="ru-RU" sz="1100" dirty="0" err="1" smtClean="0"/>
              <a:t>басымдылығына</a:t>
            </a:r>
            <a:r>
              <a:rPr lang="ru-RU" sz="1100" dirty="0" smtClean="0"/>
              <a:t> </a:t>
            </a:r>
            <a:r>
              <a:rPr lang="ru-RU" sz="1100" dirty="0" err="1" smtClean="0"/>
              <a:t>байланысты</a:t>
            </a:r>
            <a:endParaRPr lang="ru-RU" sz="1100" dirty="0" smtClean="0"/>
          </a:p>
          <a:p>
            <a:r>
              <a:rPr lang="ru-RU" sz="1100" dirty="0" smtClean="0"/>
              <a:t>А) </a:t>
            </a:r>
            <a:r>
              <a:rPr lang="en-US" sz="1100" dirty="0" smtClean="0"/>
              <a:t>III,V,VI</a:t>
            </a:r>
          </a:p>
          <a:p>
            <a:r>
              <a:rPr lang="ru-RU" sz="1100" dirty="0" smtClean="0"/>
              <a:t>В) </a:t>
            </a:r>
            <a:r>
              <a:rPr lang="en-US" sz="1100" dirty="0" smtClean="0"/>
              <a:t>V,II, III</a:t>
            </a:r>
          </a:p>
          <a:p>
            <a:r>
              <a:rPr lang="ru-RU" sz="1100" dirty="0" smtClean="0"/>
              <a:t>С) </a:t>
            </a:r>
            <a:r>
              <a:rPr lang="en-US" sz="1100" dirty="0" smtClean="0"/>
              <a:t>III,IV,I</a:t>
            </a:r>
          </a:p>
          <a:p>
            <a:r>
              <a:rPr lang="en-US" sz="1100" dirty="0" smtClean="0"/>
              <a:t>D) I,II,IV</a:t>
            </a:r>
          </a:p>
          <a:p>
            <a:r>
              <a:rPr lang="ru-RU" sz="1100" dirty="0" smtClean="0"/>
              <a:t>Е) </a:t>
            </a:r>
            <a:r>
              <a:rPr lang="en-US" sz="1100" dirty="0" smtClean="0"/>
              <a:t>I,IV,V</a:t>
            </a:r>
            <a:endParaRPr lang="en-US" sz="1100" dirty="0"/>
          </a:p>
        </p:txBody>
      </p:sp>
      <p:sp>
        <p:nvSpPr>
          <p:cNvPr id="6" name="TextBox 5"/>
          <p:cNvSpPr txBox="1"/>
          <p:nvPr/>
        </p:nvSpPr>
        <p:spPr>
          <a:xfrm>
            <a:off x="2" y="0"/>
            <a:ext cx="12204698" cy="830997"/>
          </a:xfrm>
          <a:prstGeom prst="rect">
            <a:avLst/>
          </a:prstGeom>
          <a:solidFill>
            <a:srgbClr val="E4C29C"/>
          </a:solidFill>
        </p:spPr>
        <p:txBody>
          <a:bodyPr wrap="square" rtlCol="0">
            <a:spAutoFit/>
          </a:bodyPr>
          <a:lstStyle/>
          <a:p>
            <a:pPr algn="ctr"/>
            <a:r>
              <a:rPr lang="ru-RU" sz="2600" b="1" dirty="0" err="1" smtClean="0">
                <a:latin typeface="Times New Roman" pitchFamily="18" charset="0"/>
                <a:cs typeface="Times New Roman" pitchFamily="18" charset="0"/>
              </a:rPr>
              <a:t>Қазақстан</a:t>
            </a:r>
            <a:r>
              <a:rPr lang="ru-RU" sz="2600" b="1" dirty="0" smtClean="0">
                <a:latin typeface="Times New Roman" pitchFamily="18" charset="0"/>
                <a:cs typeface="Times New Roman" pitchFamily="18" charset="0"/>
              </a:rPr>
              <a:t> </a:t>
            </a:r>
            <a:r>
              <a:rPr lang="ru-RU" sz="2600" b="1" dirty="0" err="1">
                <a:latin typeface="Times New Roman" pitchFamily="18" charset="0"/>
                <a:cs typeface="Times New Roman" pitchFamily="18" charset="0"/>
              </a:rPr>
              <a:t>тарихы</a:t>
            </a:r>
            <a:r>
              <a:rPr lang="ru-RU" sz="2600" b="1" dirty="0">
                <a:latin typeface="Times New Roman" pitchFamily="18" charset="0"/>
                <a:cs typeface="Times New Roman" pitchFamily="18" charset="0"/>
              </a:rPr>
              <a:t> </a:t>
            </a:r>
            <a:r>
              <a:rPr lang="ru-RU" sz="2600" b="1" dirty="0" err="1">
                <a:latin typeface="Times New Roman" pitchFamily="18" charset="0"/>
                <a:cs typeface="Times New Roman" pitchFamily="18" charset="0"/>
              </a:rPr>
              <a:t>бойынша</a:t>
            </a:r>
            <a:r>
              <a:rPr lang="ru-RU" sz="2600" b="1" dirty="0">
                <a:latin typeface="Times New Roman" pitchFamily="18" charset="0"/>
                <a:cs typeface="Times New Roman" pitchFamily="18" charset="0"/>
              </a:rPr>
              <a:t> контекст </a:t>
            </a:r>
            <a:r>
              <a:rPr lang="ru-RU" sz="2600" b="1" dirty="0" err="1">
                <a:latin typeface="Times New Roman" pitchFamily="18" charset="0"/>
                <a:cs typeface="Times New Roman" pitchFamily="18" charset="0"/>
              </a:rPr>
              <a:t>негізіндегі</a:t>
            </a:r>
            <a:r>
              <a:rPr lang="ru-RU" sz="2600" b="1" dirty="0">
                <a:latin typeface="Times New Roman" pitchFamily="18" charset="0"/>
                <a:cs typeface="Times New Roman" pitchFamily="18" charset="0"/>
              </a:rPr>
              <a:t> тест </a:t>
            </a:r>
            <a:r>
              <a:rPr lang="ru-RU" sz="2600" b="1" dirty="0" err="1" smtClean="0">
                <a:latin typeface="Times New Roman" pitchFamily="18" charset="0"/>
                <a:cs typeface="Times New Roman" pitchFamily="18" charset="0"/>
              </a:rPr>
              <a:t>тапсырмаларының</a:t>
            </a:r>
            <a:r>
              <a:rPr lang="ru-RU" sz="2600" b="1" dirty="0" smtClean="0">
                <a:latin typeface="Times New Roman" pitchFamily="18" charset="0"/>
                <a:cs typeface="Times New Roman" pitchFamily="18" charset="0"/>
              </a:rPr>
              <a:t> </a:t>
            </a:r>
            <a:r>
              <a:rPr lang="ru-RU" sz="2600" b="1" dirty="0" err="1" smtClean="0">
                <a:latin typeface="Times New Roman" pitchFamily="18" charset="0"/>
                <a:cs typeface="Times New Roman" pitchFamily="18" charset="0"/>
              </a:rPr>
              <a:t>үлгісі</a:t>
            </a:r>
            <a:endParaRPr lang="ru-RU" sz="2600" b="1" dirty="0" smtClean="0">
              <a:latin typeface="Times New Roman" pitchFamily="18" charset="0"/>
              <a:cs typeface="Times New Roman" pitchFamily="18" charset="0"/>
            </a:endParaRPr>
          </a:p>
          <a:p>
            <a:pPr algn="ct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371517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15" y="-17636"/>
            <a:ext cx="12240000" cy="936000"/>
          </a:xfrm>
          <a:prstGeom prst="rect">
            <a:avLst/>
          </a:prstGeom>
          <a:solidFill>
            <a:srgbClr val="E4C29C"/>
          </a:solidFill>
        </p:spPr>
        <p:txBody>
          <a:bodyPr wrap="square" rtlCol="0">
            <a:spAutoFit/>
          </a:bodyPr>
          <a:lstStyle/>
          <a:p>
            <a:endParaRPr lang="ru-RU" dirty="0"/>
          </a:p>
        </p:txBody>
      </p:sp>
      <p:sp>
        <p:nvSpPr>
          <p:cNvPr id="2" name="Заголовок 1"/>
          <p:cNvSpPr>
            <a:spLocks noGrp="1"/>
          </p:cNvSpPr>
          <p:nvPr>
            <p:ph type="title"/>
          </p:nvPr>
        </p:nvSpPr>
        <p:spPr>
          <a:xfrm>
            <a:off x="0" y="0"/>
            <a:ext cx="12204700" cy="918364"/>
          </a:xfrm>
        </p:spPr>
        <p:txBody>
          <a:bodyPr>
            <a:normAutofit/>
          </a:bodyPr>
          <a:lstStyle/>
          <a:p>
            <a:r>
              <a:rPr lang="kk-KZ" sz="3000" b="1" dirty="0" smtClean="0">
                <a:latin typeface="Palatino Linotype" pitchFamily="18" charset="0"/>
              </a:rPr>
              <a:t>Тестілеудің уақыты мен үзілістер</a:t>
            </a:r>
            <a:endParaRPr lang="ru-RU" sz="3000" b="1" dirty="0">
              <a:latin typeface="Palatino Linotype"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372017948"/>
              </p:ext>
            </p:extLst>
          </p:nvPr>
        </p:nvGraphicFramePr>
        <p:xfrm>
          <a:off x="165610" y="934510"/>
          <a:ext cx="11881320" cy="4710422"/>
        </p:xfrm>
        <a:graphic>
          <a:graphicData uri="http://schemas.openxmlformats.org/drawingml/2006/table">
            <a:tbl>
              <a:tblPr firstRow="1" firstCol="1" bandRow="1">
                <a:tableStyleId>{5940675A-B579-460E-94D1-54222C63F5DA}</a:tableStyleId>
              </a:tblPr>
              <a:tblGrid>
                <a:gridCol w="720080"/>
                <a:gridCol w="5328592"/>
                <a:gridCol w="1368152"/>
                <a:gridCol w="4464496"/>
              </a:tblGrid>
              <a:tr h="504056">
                <a:tc>
                  <a:txBody>
                    <a:bodyPr/>
                    <a:lstStyle/>
                    <a:p>
                      <a:pPr indent="431800" algn="l">
                        <a:spcBef>
                          <a:spcPts val="200"/>
                        </a:spcBef>
                        <a:spcAft>
                          <a:spcPts val="200"/>
                        </a:spcAft>
                      </a:pPr>
                      <a:r>
                        <a:rPr lang="ru-RU" sz="1600" b="1" dirty="0">
                          <a:effectLst/>
                          <a:latin typeface="Palatino Linotype" pitchFamily="18" charset="0"/>
                        </a:rPr>
                        <a:t> </a:t>
                      </a:r>
                      <a:endParaRPr lang="ru-RU" sz="1600" b="1" dirty="0">
                        <a:effectLst/>
                        <a:latin typeface="Palatino Linotype" pitchFamily="18" charset="0"/>
                        <a:ea typeface="Calibri"/>
                        <a:cs typeface="Times New Roman"/>
                      </a:endParaRPr>
                    </a:p>
                  </a:txBody>
                  <a:tcPr marL="52350" marR="52350" marT="0" marB="0">
                    <a:solidFill>
                      <a:schemeClr val="accent4">
                        <a:lumMod val="20000"/>
                        <a:lumOff val="80000"/>
                      </a:schemeClr>
                    </a:solidFill>
                  </a:tcPr>
                </a:tc>
                <a:tc>
                  <a:txBody>
                    <a:bodyPr/>
                    <a:lstStyle/>
                    <a:p>
                      <a:pPr indent="431800" algn="ctr">
                        <a:spcBef>
                          <a:spcPts val="200"/>
                        </a:spcBef>
                        <a:spcAft>
                          <a:spcPts val="200"/>
                        </a:spcAft>
                      </a:pPr>
                      <a:r>
                        <a:rPr lang="ru-RU" sz="1600" b="1" dirty="0" smtClean="0">
                          <a:effectLst/>
                          <a:latin typeface="Palatino Linotype" pitchFamily="18" charset="0"/>
                        </a:rPr>
                        <a:t>ҰБТ форматы</a:t>
                      </a:r>
                      <a:endParaRPr lang="ru-RU" sz="1600" b="1" dirty="0">
                        <a:effectLst/>
                        <a:latin typeface="Palatino Linotype" pitchFamily="18" charset="0"/>
                        <a:ea typeface="Calibri"/>
                        <a:cs typeface="Times New Roman"/>
                      </a:endParaRPr>
                    </a:p>
                  </a:txBody>
                  <a:tcPr marL="52350" marR="52350" marT="0" marB="0" anchor="ctr">
                    <a:solidFill>
                      <a:schemeClr val="accent4">
                        <a:lumMod val="20000"/>
                        <a:lumOff val="80000"/>
                      </a:schemeClr>
                    </a:solidFill>
                  </a:tcPr>
                </a:tc>
                <a:tc>
                  <a:txBody>
                    <a:bodyPr/>
                    <a:lstStyle/>
                    <a:p>
                      <a:pPr marL="0" indent="0" algn="ctr">
                        <a:spcBef>
                          <a:spcPts val="200"/>
                        </a:spcBef>
                        <a:spcAft>
                          <a:spcPts val="200"/>
                        </a:spcAft>
                      </a:pPr>
                      <a:r>
                        <a:rPr lang="kk-KZ" sz="1600" b="1" dirty="0" smtClean="0">
                          <a:effectLst/>
                          <a:latin typeface="Palatino Linotype" pitchFamily="18" charset="0"/>
                        </a:rPr>
                        <a:t>Тестілеу</a:t>
                      </a:r>
                      <a:r>
                        <a:rPr lang="kk-KZ" sz="1600" b="1" baseline="0" dirty="0" smtClean="0">
                          <a:effectLst/>
                          <a:latin typeface="Palatino Linotype" pitchFamily="18" charset="0"/>
                        </a:rPr>
                        <a:t> уақыты</a:t>
                      </a:r>
                      <a:endParaRPr lang="ru-RU" sz="1600" b="1" dirty="0">
                        <a:effectLst/>
                        <a:latin typeface="Palatino Linotype" pitchFamily="18" charset="0"/>
                        <a:ea typeface="Calibri"/>
                        <a:cs typeface="Times New Roman"/>
                      </a:endParaRPr>
                    </a:p>
                  </a:txBody>
                  <a:tcPr marL="52350" marR="52350" marT="0" marB="0" anchor="ctr">
                    <a:solidFill>
                      <a:schemeClr val="accent4">
                        <a:lumMod val="20000"/>
                        <a:lumOff val="80000"/>
                      </a:schemeClr>
                    </a:solidFill>
                  </a:tcPr>
                </a:tc>
                <a:tc>
                  <a:txBody>
                    <a:bodyPr/>
                    <a:lstStyle/>
                    <a:p>
                      <a:pPr marL="0" indent="0" algn="ctr">
                        <a:spcBef>
                          <a:spcPts val="200"/>
                        </a:spcBef>
                        <a:spcAft>
                          <a:spcPts val="200"/>
                        </a:spcAft>
                      </a:pPr>
                      <a:r>
                        <a:rPr lang="ru-RU" sz="1600" b="1" kern="1200" dirty="0" err="1" smtClean="0">
                          <a:solidFill>
                            <a:schemeClr val="tx1"/>
                          </a:solidFill>
                          <a:effectLst/>
                          <a:latin typeface="Palatino Linotype" pitchFamily="18" charset="0"/>
                          <a:ea typeface="+mn-ea"/>
                          <a:cs typeface="+mn-cs"/>
                        </a:rPr>
                        <a:t>Үзілістер</a:t>
                      </a:r>
                      <a:endParaRPr lang="ru-RU" sz="1600" b="1" kern="1200" dirty="0">
                        <a:solidFill>
                          <a:schemeClr val="tx1"/>
                        </a:solidFill>
                        <a:effectLst/>
                        <a:latin typeface="Palatino Linotype" pitchFamily="18" charset="0"/>
                        <a:ea typeface="+mn-ea"/>
                        <a:cs typeface="+mn-cs"/>
                      </a:endParaRPr>
                    </a:p>
                  </a:txBody>
                  <a:tcPr marL="52350" marR="52350" marT="0" marB="0" anchor="ctr">
                    <a:solidFill>
                      <a:schemeClr val="accent4">
                        <a:lumMod val="20000"/>
                        <a:lumOff val="80000"/>
                      </a:schemeClr>
                    </a:solidFill>
                  </a:tcPr>
                </a:tc>
              </a:tr>
              <a:tr h="640337">
                <a:tc>
                  <a:txBody>
                    <a:bodyPr/>
                    <a:lstStyle/>
                    <a:p>
                      <a:pPr marL="0" indent="0" algn="ctr">
                        <a:spcBef>
                          <a:spcPts val="200"/>
                        </a:spcBef>
                        <a:spcAft>
                          <a:spcPts val="200"/>
                        </a:spcAft>
                      </a:pPr>
                      <a:r>
                        <a:rPr lang="kk-KZ" sz="1400" b="1" dirty="0">
                          <a:effectLst/>
                          <a:latin typeface="Palatino Linotype" pitchFamily="18" charset="0"/>
                        </a:rPr>
                        <a:t>1</a:t>
                      </a:r>
                      <a:endParaRPr lang="ru-RU" sz="1400" b="1" dirty="0">
                        <a:effectLst/>
                        <a:latin typeface="Palatino Linotype" pitchFamily="18" charset="0"/>
                        <a:ea typeface="Calibri"/>
                        <a:cs typeface="Times New Roman"/>
                      </a:endParaRPr>
                    </a:p>
                  </a:txBody>
                  <a:tcPr marL="52350" marR="52350" marT="0" marB="0" anchor="ctr">
                    <a:solidFill>
                      <a:schemeClr val="accent4">
                        <a:lumMod val="20000"/>
                        <a:lumOff val="80000"/>
                      </a:schemeClr>
                    </a:solidFill>
                  </a:tcPr>
                </a:tc>
                <a:tc>
                  <a:txBody>
                    <a:bodyPr/>
                    <a:lstStyle/>
                    <a:p>
                      <a:pPr marL="0" indent="0" algn="l">
                        <a:spcBef>
                          <a:spcPts val="200"/>
                        </a:spcBef>
                        <a:spcAft>
                          <a:spcPts val="200"/>
                        </a:spcAft>
                      </a:pPr>
                      <a:r>
                        <a:rPr lang="ru-RU" sz="1600" dirty="0">
                          <a:effectLst/>
                          <a:latin typeface="Palatino Linotype" pitchFamily="18" charset="0"/>
                        </a:rPr>
                        <a:t>5 </a:t>
                      </a:r>
                      <a:r>
                        <a:rPr lang="ru-RU" sz="1600" dirty="0" err="1" smtClean="0">
                          <a:effectLst/>
                          <a:latin typeface="Palatino Linotype" pitchFamily="18" charset="0"/>
                        </a:rPr>
                        <a:t>пән</a:t>
                      </a:r>
                      <a:r>
                        <a:rPr lang="ru-RU" sz="1600" dirty="0" smtClean="0">
                          <a:effectLst/>
                          <a:latin typeface="Palatino Linotype" pitchFamily="18" charset="0"/>
                        </a:rPr>
                        <a:t>/ </a:t>
                      </a:r>
                      <a:r>
                        <a:rPr lang="ru-RU" sz="1600" dirty="0" err="1" smtClean="0">
                          <a:effectLst/>
                          <a:latin typeface="Palatino Linotype" pitchFamily="18" charset="0"/>
                        </a:rPr>
                        <a:t>Қазақстан</a:t>
                      </a:r>
                      <a:r>
                        <a:rPr lang="ru-RU" sz="1600" dirty="0" smtClean="0">
                          <a:effectLst/>
                          <a:latin typeface="Palatino Linotype" pitchFamily="18" charset="0"/>
                        </a:rPr>
                        <a:t> </a:t>
                      </a:r>
                      <a:r>
                        <a:rPr lang="ru-RU" sz="1600" dirty="0" err="1" smtClean="0">
                          <a:effectLst/>
                          <a:latin typeface="Palatino Linotype" pitchFamily="18" charset="0"/>
                        </a:rPr>
                        <a:t>тарихы</a:t>
                      </a:r>
                      <a:r>
                        <a:rPr lang="ru-RU" sz="1600" baseline="0" dirty="0" smtClean="0">
                          <a:effectLst/>
                          <a:latin typeface="Palatino Linotype" pitchFamily="18" charset="0"/>
                        </a:rPr>
                        <a:t>, </a:t>
                      </a:r>
                      <a:r>
                        <a:rPr lang="ru-RU" sz="1600" baseline="0" dirty="0" err="1" smtClean="0">
                          <a:effectLst/>
                          <a:latin typeface="Palatino Linotype" pitchFamily="18" charset="0"/>
                        </a:rPr>
                        <a:t>математикалық</a:t>
                      </a:r>
                      <a:r>
                        <a:rPr lang="ru-RU" sz="1600" baseline="0" dirty="0" smtClean="0">
                          <a:effectLst/>
                          <a:latin typeface="Palatino Linotype" pitchFamily="18" charset="0"/>
                        </a:rPr>
                        <a:t> </a:t>
                      </a:r>
                      <a:r>
                        <a:rPr lang="ru-RU" sz="1600" baseline="0" dirty="0" err="1" smtClean="0">
                          <a:effectLst/>
                          <a:latin typeface="Palatino Linotype" pitchFamily="18" charset="0"/>
                        </a:rPr>
                        <a:t>сауаттылық</a:t>
                      </a:r>
                      <a:r>
                        <a:rPr lang="ru-RU" sz="1600" baseline="0" dirty="0" smtClean="0">
                          <a:effectLst/>
                          <a:latin typeface="Palatino Linotype" pitchFamily="18" charset="0"/>
                        </a:rPr>
                        <a:t>, </a:t>
                      </a:r>
                      <a:r>
                        <a:rPr lang="ru-RU" sz="1600" baseline="0" dirty="0" err="1" smtClean="0">
                          <a:effectLst/>
                          <a:latin typeface="Palatino Linotype" pitchFamily="18" charset="0"/>
                        </a:rPr>
                        <a:t>оқу</a:t>
                      </a:r>
                      <a:r>
                        <a:rPr lang="ru-RU" sz="1600" baseline="0" dirty="0" smtClean="0">
                          <a:effectLst/>
                          <a:latin typeface="Palatino Linotype" pitchFamily="18" charset="0"/>
                        </a:rPr>
                        <a:t> </a:t>
                      </a:r>
                      <a:r>
                        <a:rPr lang="ru-RU" sz="1600" baseline="0" dirty="0" err="1" smtClean="0">
                          <a:effectLst/>
                          <a:latin typeface="Palatino Linotype" pitchFamily="18" charset="0"/>
                        </a:rPr>
                        <a:t>сауаттылығы</a:t>
                      </a:r>
                      <a:r>
                        <a:rPr lang="ru-RU" sz="1600" baseline="0" dirty="0" smtClean="0">
                          <a:effectLst/>
                          <a:latin typeface="Palatino Linotype" pitchFamily="18" charset="0"/>
                        </a:rPr>
                        <a:t> </a:t>
                      </a:r>
                      <a:r>
                        <a:rPr lang="ru-RU" sz="1600" baseline="0" dirty="0" err="1" smtClean="0">
                          <a:effectLst/>
                          <a:latin typeface="Palatino Linotype" pitchFamily="18" charset="0"/>
                        </a:rPr>
                        <a:t>және</a:t>
                      </a:r>
                      <a:r>
                        <a:rPr lang="ru-RU" sz="1600" baseline="0" dirty="0" smtClean="0">
                          <a:effectLst/>
                          <a:latin typeface="Palatino Linotype" pitchFamily="18" charset="0"/>
                        </a:rPr>
                        <a:t> </a:t>
                      </a:r>
                      <a:r>
                        <a:rPr lang="ru-RU" sz="1600" baseline="0" dirty="0" err="1" smtClean="0">
                          <a:effectLst/>
                          <a:latin typeface="Palatino Linotype" pitchFamily="18" charset="0"/>
                        </a:rPr>
                        <a:t>екі</a:t>
                      </a:r>
                      <a:r>
                        <a:rPr lang="ru-RU" sz="1600" baseline="0" dirty="0" smtClean="0">
                          <a:effectLst/>
                          <a:latin typeface="Palatino Linotype" pitchFamily="18" charset="0"/>
                        </a:rPr>
                        <a:t> </a:t>
                      </a:r>
                      <a:r>
                        <a:rPr lang="ru-RU" sz="1600" baseline="0" dirty="0" err="1" smtClean="0">
                          <a:effectLst/>
                          <a:latin typeface="Palatino Linotype" pitchFamily="18" charset="0"/>
                        </a:rPr>
                        <a:t>бейіндік</a:t>
                      </a:r>
                      <a:r>
                        <a:rPr lang="ru-RU" sz="1600" baseline="0" dirty="0" smtClean="0">
                          <a:effectLst/>
                          <a:latin typeface="Palatino Linotype" pitchFamily="18" charset="0"/>
                        </a:rPr>
                        <a:t> </a:t>
                      </a:r>
                      <a:r>
                        <a:rPr lang="ru-RU" sz="1600" baseline="0" dirty="0" err="1" smtClean="0">
                          <a:effectLst/>
                          <a:latin typeface="Palatino Linotype" pitchFamily="18" charset="0"/>
                        </a:rPr>
                        <a:t>пән</a:t>
                      </a:r>
                      <a:endParaRPr lang="ru-RU" sz="1600" dirty="0">
                        <a:effectLst/>
                        <a:latin typeface="Palatino Linotype" pitchFamily="18" charset="0"/>
                        <a:ea typeface="Calibri"/>
                        <a:cs typeface="Times New Roman"/>
                      </a:endParaRPr>
                    </a:p>
                  </a:txBody>
                  <a:tcPr marL="52350" marR="52350" marT="0" marB="0"/>
                </a:tc>
                <a:tc>
                  <a:txBody>
                    <a:bodyPr/>
                    <a:lstStyle/>
                    <a:p>
                      <a:pPr marL="0" indent="0" algn="ctr">
                        <a:spcBef>
                          <a:spcPts val="200"/>
                        </a:spcBef>
                        <a:spcAft>
                          <a:spcPts val="200"/>
                        </a:spcAft>
                      </a:pPr>
                      <a:endParaRPr lang="ru-RU" sz="1600" dirty="0" smtClean="0">
                        <a:effectLst/>
                        <a:latin typeface="Palatino Linotype" pitchFamily="18" charset="0"/>
                      </a:endParaRPr>
                    </a:p>
                    <a:p>
                      <a:pPr marL="0" indent="0" algn="ctr">
                        <a:spcBef>
                          <a:spcPts val="200"/>
                        </a:spcBef>
                        <a:spcAft>
                          <a:spcPts val="200"/>
                        </a:spcAft>
                      </a:pPr>
                      <a:r>
                        <a:rPr lang="ru-RU" sz="1600" dirty="0" smtClean="0">
                          <a:effectLst/>
                          <a:latin typeface="Palatino Linotype" pitchFamily="18" charset="0"/>
                        </a:rPr>
                        <a:t>240 </a:t>
                      </a:r>
                      <a:r>
                        <a:rPr lang="ru-RU" sz="1600" dirty="0">
                          <a:effectLst/>
                          <a:latin typeface="Palatino Linotype" pitchFamily="18" charset="0"/>
                        </a:rPr>
                        <a:t>минут</a:t>
                      </a:r>
                      <a:endParaRPr lang="ru-RU" sz="1600" dirty="0">
                        <a:effectLst/>
                        <a:latin typeface="Palatino Linotype" pitchFamily="18" charset="0"/>
                        <a:ea typeface="Calibri"/>
                        <a:cs typeface="Times New Roman"/>
                      </a:endParaRPr>
                    </a:p>
                  </a:txBody>
                  <a:tcPr marL="52350" marR="52350" marT="0" marB="0"/>
                </a:tc>
                <a:tc>
                  <a:txBody>
                    <a:bodyPr/>
                    <a:lstStyle/>
                    <a:p>
                      <a:pPr marL="0" lvl="0" indent="273050" algn="just">
                        <a:buFont typeface="Wingdings" pitchFamily="2" charset="2"/>
                        <a:buChar char="ü"/>
                      </a:pPr>
                      <a:r>
                        <a:rPr lang="ru-RU" sz="1600" kern="1200" dirty="0" smtClean="0">
                          <a:solidFill>
                            <a:schemeClr val="tx1"/>
                          </a:solidFill>
                          <a:effectLst/>
                          <a:latin typeface="Palatino Linotype" pitchFamily="18" charset="0"/>
                          <a:ea typeface="+mn-ea"/>
                          <a:cs typeface="+mn-cs"/>
                        </a:rPr>
                        <a:t>60 </a:t>
                      </a:r>
                      <a:r>
                        <a:rPr lang="ru-RU" sz="1600" kern="1200" dirty="0" err="1" smtClean="0">
                          <a:solidFill>
                            <a:schemeClr val="tx1"/>
                          </a:solidFill>
                          <a:effectLst/>
                          <a:latin typeface="Palatino Linotype" pitchFamily="18" charset="0"/>
                          <a:ea typeface="+mn-ea"/>
                          <a:cs typeface="+mn-cs"/>
                        </a:rPr>
                        <a:t>минуттан</a:t>
                      </a:r>
                      <a:r>
                        <a:rPr lang="ru-RU" sz="1600" kern="1200" dirty="0" smtClean="0">
                          <a:solidFill>
                            <a:schemeClr val="tx1"/>
                          </a:solidFill>
                          <a:effectLst/>
                          <a:latin typeface="Palatino Linotype" pitchFamily="18" charset="0"/>
                          <a:ea typeface="+mn-ea"/>
                          <a:cs typeface="+mn-cs"/>
                        </a:rPr>
                        <a:t> </a:t>
                      </a:r>
                      <a:r>
                        <a:rPr lang="ru-RU" sz="1600" kern="1200" dirty="0" err="1" smtClean="0">
                          <a:solidFill>
                            <a:schemeClr val="tx1"/>
                          </a:solidFill>
                          <a:effectLst/>
                          <a:latin typeface="Palatino Linotype" pitchFamily="18" charset="0"/>
                          <a:ea typeface="+mn-ea"/>
                          <a:cs typeface="+mn-cs"/>
                        </a:rPr>
                        <a:t>кейін</a:t>
                      </a:r>
                      <a:r>
                        <a:rPr lang="ru-RU" sz="1600" kern="1200" dirty="0" smtClean="0">
                          <a:solidFill>
                            <a:schemeClr val="tx1"/>
                          </a:solidFill>
                          <a:effectLst/>
                          <a:latin typeface="Palatino Linotype" pitchFamily="18" charset="0"/>
                          <a:ea typeface="+mn-ea"/>
                          <a:cs typeface="+mn-cs"/>
                        </a:rPr>
                        <a:t> (1 </a:t>
                      </a:r>
                      <a:r>
                        <a:rPr lang="ru-RU" sz="1600" kern="1200" dirty="0" err="1" smtClean="0">
                          <a:solidFill>
                            <a:schemeClr val="tx1"/>
                          </a:solidFill>
                          <a:effectLst/>
                          <a:latin typeface="Palatino Linotype" pitchFamily="18" charset="0"/>
                          <a:ea typeface="+mn-ea"/>
                          <a:cs typeface="+mn-cs"/>
                        </a:rPr>
                        <a:t>сағат</a:t>
                      </a:r>
                      <a:r>
                        <a:rPr lang="ru-RU" sz="1600" kern="1200" dirty="0" smtClean="0">
                          <a:solidFill>
                            <a:schemeClr val="tx1"/>
                          </a:solidFill>
                          <a:effectLst/>
                          <a:latin typeface="Palatino Linotype" pitchFamily="18" charset="0"/>
                          <a:ea typeface="+mn-ea"/>
                          <a:cs typeface="+mn-cs"/>
                        </a:rPr>
                        <a:t>) – 3 мин.</a:t>
                      </a:r>
                    </a:p>
                    <a:p>
                      <a:pPr marL="0" lvl="0" indent="273050" algn="just">
                        <a:buFont typeface="Wingdings" pitchFamily="2" charset="2"/>
                        <a:buChar char="ü"/>
                      </a:pPr>
                      <a:r>
                        <a:rPr lang="ru-RU" sz="1600" kern="1200" dirty="0" smtClean="0">
                          <a:solidFill>
                            <a:schemeClr val="tx1"/>
                          </a:solidFill>
                          <a:effectLst/>
                          <a:latin typeface="Palatino Linotype" pitchFamily="18" charset="0"/>
                          <a:ea typeface="+mn-ea"/>
                          <a:cs typeface="+mn-cs"/>
                        </a:rPr>
                        <a:t>120 </a:t>
                      </a:r>
                      <a:r>
                        <a:rPr lang="ru-RU" sz="1600" kern="1200" dirty="0" err="1" smtClean="0">
                          <a:solidFill>
                            <a:schemeClr val="tx1"/>
                          </a:solidFill>
                          <a:effectLst/>
                          <a:latin typeface="Palatino Linotype" pitchFamily="18" charset="0"/>
                          <a:ea typeface="+mn-ea"/>
                          <a:cs typeface="+mn-cs"/>
                        </a:rPr>
                        <a:t>минуттан</a:t>
                      </a:r>
                      <a:r>
                        <a:rPr lang="ru-RU" sz="1600" kern="1200" dirty="0" smtClean="0">
                          <a:solidFill>
                            <a:schemeClr val="tx1"/>
                          </a:solidFill>
                          <a:effectLst/>
                          <a:latin typeface="Palatino Linotype" pitchFamily="18" charset="0"/>
                          <a:ea typeface="+mn-ea"/>
                          <a:cs typeface="+mn-cs"/>
                        </a:rPr>
                        <a:t> </a:t>
                      </a:r>
                      <a:r>
                        <a:rPr lang="ru-RU" sz="1600" kern="1200" dirty="0" err="1" smtClean="0">
                          <a:solidFill>
                            <a:schemeClr val="tx1"/>
                          </a:solidFill>
                          <a:effectLst/>
                          <a:latin typeface="Palatino Linotype" pitchFamily="18" charset="0"/>
                          <a:ea typeface="+mn-ea"/>
                          <a:cs typeface="+mn-cs"/>
                        </a:rPr>
                        <a:t>кейін</a:t>
                      </a:r>
                      <a:r>
                        <a:rPr lang="ru-RU" sz="1600" kern="1200" dirty="0" smtClean="0">
                          <a:solidFill>
                            <a:schemeClr val="tx1"/>
                          </a:solidFill>
                          <a:effectLst/>
                          <a:latin typeface="Palatino Linotype" pitchFamily="18" charset="0"/>
                          <a:ea typeface="+mn-ea"/>
                          <a:cs typeface="+mn-cs"/>
                        </a:rPr>
                        <a:t> (2 </a:t>
                      </a:r>
                      <a:r>
                        <a:rPr lang="ru-RU" sz="1600" kern="1200" dirty="0" err="1" smtClean="0">
                          <a:solidFill>
                            <a:schemeClr val="tx1"/>
                          </a:solidFill>
                          <a:effectLst/>
                          <a:latin typeface="Palatino Linotype" pitchFamily="18" charset="0"/>
                          <a:ea typeface="+mn-ea"/>
                          <a:cs typeface="+mn-cs"/>
                        </a:rPr>
                        <a:t>сағат</a:t>
                      </a:r>
                      <a:r>
                        <a:rPr lang="ru-RU" sz="1600" kern="1200" dirty="0" smtClean="0">
                          <a:solidFill>
                            <a:schemeClr val="tx1"/>
                          </a:solidFill>
                          <a:effectLst/>
                          <a:latin typeface="Palatino Linotype" pitchFamily="18" charset="0"/>
                          <a:ea typeface="+mn-ea"/>
                          <a:cs typeface="+mn-cs"/>
                        </a:rPr>
                        <a:t>) – 2 мин.</a:t>
                      </a:r>
                    </a:p>
                    <a:p>
                      <a:pPr marL="0" lvl="0" indent="273050" algn="just">
                        <a:buFont typeface="Wingdings" pitchFamily="2" charset="2"/>
                        <a:buChar char="ü"/>
                      </a:pPr>
                      <a:r>
                        <a:rPr lang="ru-RU" sz="1600" kern="1200" dirty="0" smtClean="0">
                          <a:solidFill>
                            <a:schemeClr val="tx1"/>
                          </a:solidFill>
                          <a:effectLst/>
                          <a:latin typeface="Palatino Linotype" pitchFamily="18" charset="0"/>
                          <a:ea typeface="+mn-ea"/>
                          <a:cs typeface="+mn-cs"/>
                        </a:rPr>
                        <a:t>180 </a:t>
                      </a:r>
                      <a:r>
                        <a:rPr lang="ru-RU" sz="1600" kern="1200" dirty="0" err="1" smtClean="0">
                          <a:solidFill>
                            <a:schemeClr val="tx1"/>
                          </a:solidFill>
                          <a:effectLst/>
                          <a:latin typeface="Palatino Linotype" pitchFamily="18" charset="0"/>
                          <a:ea typeface="+mn-ea"/>
                          <a:cs typeface="+mn-cs"/>
                        </a:rPr>
                        <a:t>минуттан</a:t>
                      </a:r>
                      <a:r>
                        <a:rPr lang="ru-RU" sz="1600" kern="1200" dirty="0" smtClean="0">
                          <a:solidFill>
                            <a:schemeClr val="tx1"/>
                          </a:solidFill>
                          <a:effectLst/>
                          <a:latin typeface="Palatino Linotype" pitchFamily="18" charset="0"/>
                          <a:ea typeface="+mn-ea"/>
                          <a:cs typeface="+mn-cs"/>
                        </a:rPr>
                        <a:t> </a:t>
                      </a:r>
                      <a:r>
                        <a:rPr lang="ru-RU" sz="1600" kern="1200" dirty="0" err="1" smtClean="0">
                          <a:solidFill>
                            <a:schemeClr val="tx1"/>
                          </a:solidFill>
                          <a:effectLst/>
                          <a:latin typeface="Palatino Linotype" pitchFamily="18" charset="0"/>
                          <a:ea typeface="+mn-ea"/>
                          <a:cs typeface="+mn-cs"/>
                        </a:rPr>
                        <a:t>кейін</a:t>
                      </a:r>
                      <a:r>
                        <a:rPr lang="ru-RU" sz="1600" kern="1200" dirty="0" smtClean="0">
                          <a:solidFill>
                            <a:schemeClr val="tx1"/>
                          </a:solidFill>
                          <a:effectLst/>
                          <a:latin typeface="Palatino Linotype" pitchFamily="18" charset="0"/>
                          <a:ea typeface="+mn-ea"/>
                          <a:cs typeface="+mn-cs"/>
                        </a:rPr>
                        <a:t> (3 </a:t>
                      </a:r>
                      <a:r>
                        <a:rPr lang="ru-RU" sz="1600" kern="1200" dirty="0" err="1" smtClean="0">
                          <a:solidFill>
                            <a:schemeClr val="tx1"/>
                          </a:solidFill>
                          <a:effectLst/>
                          <a:latin typeface="Palatino Linotype" pitchFamily="18" charset="0"/>
                          <a:ea typeface="+mn-ea"/>
                          <a:cs typeface="+mn-cs"/>
                        </a:rPr>
                        <a:t>сағат</a:t>
                      </a:r>
                      <a:r>
                        <a:rPr lang="ru-RU" sz="1600" kern="1200" dirty="0" smtClean="0">
                          <a:solidFill>
                            <a:schemeClr val="tx1"/>
                          </a:solidFill>
                          <a:effectLst/>
                          <a:latin typeface="Palatino Linotype" pitchFamily="18" charset="0"/>
                          <a:ea typeface="+mn-ea"/>
                          <a:cs typeface="+mn-cs"/>
                        </a:rPr>
                        <a:t>) - 3 мин.</a:t>
                      </a:r>
                      <a:endParaRPr lang="ru-RU" sz="1600" dirty="0">
                        <a:effectLst/>
                        <a:latin typeface="Palatino Linotype" pitchFamily="18" charset="0"/>
                        <a:ea typeface="Calibri"/>
                        <a:cs typeface="Times New Roman"/>
                      </a:endParaRPr>
                    </a:p>
                  </a:txBody>
                  <a:tcPr marL="52350" marR="52350" marT="0" marB="0"/>
                </a:tc>
              </a:tr>
              <a:tr h="487876">
                <a:tc>
                  <a:txBody>
                    <a:bodyPr/>
                    <a:lstStyle/>
                    <a:p>
                      <a:pPr marL="0" indent="0" algn="ctr" defTabSz="1098560" rtl="0" eaLnBrk="1" latinLnBrk="0" hangingPunct="1">
                        <a:spcBef>
                          <a:spcPts val="200"/>
                        </a:spcBef>
                        <a:spcAft>
                          <a:spcPts val="200"/>
                        </a:spcAft>
                      </a:pPr>
                      <a:r>
                        <a:rPr lang="kk-KZ" sz="1600" b="1" kern="1200" dirty="0">
                          <a:solidFill>
                            <a:schemeClr val="tx1"/>
                          </a:solidFill>
                          <a:effectLst/>
                          <a:latin typeface="Palatino Linotype" pitchFamily="18" charset="0"/>
                          <a:ea typeface="+mn-ea"/>
                          <a:cs typeface="+mn-cs"/>
                        </a:rPr>
                        <a:t>2</a:t>
                      </a:r>
                      <a:endParaRPr lang="ru-RU" sz="1600" b="1" kern="1200" dirty="0">
                        <a:solidFill>
                          <a:schemeClr val="tx1"/>
                        </a:solidFill>
                        <a:effectLst/>
                        <a:latin typeface="Palatino Linotype" pitchFamily="18" charset="0"/>
                        <a:ea typeface="+mn-ea"/>
                        <a:cs typeface="+mn-cs"/>
                      </a:endParaRPr>
                    </a:p>
                  </a:txBody>
                  <a:tcPr marL="52350" marR="52350" marT="0" marB="0" anchor="ctr">
                    <a:solidFill>
                      <a:schemeClr val="accent4">
                        <a:lumMod val="20000"/>
                        <a:lumOff val="80000"/>
                      </a:schemeClr>
                    </a:solidFill>
                  </a:tcPr>
                </a:tc>
                <a:tc>
                  <a:txBody>
                    <a:bodyPr/>
                    <a:lstStyle/>
                    <a:p>
                      <a:pPr marL="0" indent="0" algn="l" defTabSz="1098560" rtl="0" eaLnBrk="1" latinLnBrk="0" hangingPunct="1">
                        <a:spcBef>
                          <a:spcPts val="200"/>
                        </a:spcBef>
                        <a:spcAft>
                          <a:spcPts val="200"/>
                        </a:spcAft>
                      </a:pPr>
                      <a:r>
                        <a:rPr lang="ru-RU" sz="1600" kern="1200" dirty="0">
                          <a:solidFill>
                            <a:schemeClr val="tx1"/>
                          </a:solidFill>
                          <a:effectLst/>
                          <a:latin typeface="Palatino Linotype" pitchFamily="18" charset="0"/>
                          <a:ea typeface="+mn-ea"/>
                          <a:cs typeface="+mn-cs"/>
                        </a:rPr>
                        <a:t>2 </a:t>
                      </a:r>
                      <a:r>
                        <a:rPr lang="ru-RU" sz="1600" kern="1200" dirty="0" err="1" smtClean="0">
                          <a:solidFill>
                            <a:schemeClr val="tx1"/>
                          </a:solidFill>
                          <a:effectLst/>
                          <a:latin typeface="Palatino Linotype" pitchFamily="18" charset="0"/>
                          <a:ea typeface="+mn-ea"/>
                          <a:cs typeface="+mn-cs"/>
                        </a:rPr>
                        <a:t>пән</a:t>
                      </a:r>
                      <a:r>
                        <a:rPr lang="kk-KZ" sz="1600" kern="1200" dirty="0" smtClean="0">
                          <a:solidFill>
                            <a:schemeClr val="tx1"/>
                          </a:solidFill>
                          <a:effectLst/>
                          <a:latin typeface="Palatino Linotype" pitchFamily="18" charset="0"/>
                          <a:ea typeface="+mn-ea"/>
                          <a:cs typeface="+mn-cs"/>
                        </a:rPr>
                        <a:t>/ Қазақстан тарихы мен оқу сауаттылығы</a:t>
                      </a:r>
                      <a:r>
                        <a:rPr lang="kk-KZ" sz="1600" kern="1200" baseline="0" dirty="0" smtClean="0">
                          <a:solidFill>
                            <a:schemeClr val="tx1"/>
                          </a:solidFill>
                          <a:effectLst/>
                          <a:latin typeface="Palatino Linotype" pitchFamily="18" charset="0"/>
                          <a:ea typeface="+mn-ea"/>
                          <a:cs typeface="+mn-cs"/>
                        </a:rPr>
                        <a:t> </a:t>
                      </a:r>
                      <a:r>
                        <a:rPr lang="ru-RU" sz="1600" kern="1200" dirty="0" smtClean="0">
                          <a:solidFill>
                            <a:schemeClr val="tx1"/>
                          </a:solidFill>
                          <a:effectLst/>
                          <a:latin typeface="Palatino Linotype" pitchFamily="18" charset="0"/>
                          <a:ea typeface="+mn-ea"/>
                          <a:cs typeface="+mn-cs"/>
                        </a:rPr>
                        <a:t>(</a:t>
                      </a:r>
                      <a:r>
                        <a:rPr lang="ru-RU" sz="1600" kern="1200" dirty="0" err="1" smtClean="0">
                          <a:solidFill>
                            <a:schemeClr val="tx1"/>
                          </a:solidFill>
                          <a:effectLst/>
                          <a:latin typeface="Palatino Linotype" pitchFamily="18" charset="0"/>
                          <a:ea typeface="+mn-ea"/>
                          <a:cs typeface="+mn-cs"/>
                        </a:rPr>
                        <a:t>шығармашылық</a:t>
                      </a:r>
                      <a:r>
                        <a:rPr lang="ru-RU" sz="1600" kern="1200" dirty="0" smtClean="0">
                          <a:solidFill>
                            <a:schemeClr val="tx1"/>
                          </a:solidFill>
                          <a:effectLst/>
                          <a:latin typeface="Palatino Linotype" pitchFamily="18" charset="0"/>
                          <a:ea typeface="+mn-ea"/>
                          <a:cs typeface="+mn-cs"/>
                        </a:rPr>
                        <a:t>)</a:t>
                      </a:r>
                      <a:endParaRPr lang="ru-RU" sz="1600" kern="1200" dirty="0">
                        <a:solidFill>
                          <a:schemeClr val="tx1"/>
                        </a:solidFill>
                        <a:effectLst/>
                        <a:latin typeface="Palatino Linotype" pitchFamily="18" charset="0"/>
                        <a:ea typeface="+mn-ea"/>
                        <a:cs typeface="+mn-cs"/>
                      </a:endParaRPr>
                    </a:p>
                  </a:txBody>
                  <a:tcPr marL="52350" marR="52350" marT="0" marB="0"/>
                </a:tc>
                <a:tc>
                  <a:txBody>
                    <a:bodyPr/>
                    <a:lstStyle/>
                    <a:p>
                      <a:pPr marL="0" indent="0" algn="ctr" defTabSz="1098560" rtl="0" eaLnBrk="1" latinLnBrk="0" hangingPunct="1">
                        <a:spcBef>
                          <a:spcPts val="200"/>
                        </a:spcBef>
                        <a:spcAft>
                          <a:spcPts val="200"/>
                        </a:spcAft>
                      </a:pPr>
                      <a:r>
                        <a:rPr lang="ru-RU" sz="1600" kern="1200" dirty="0" smtClean="0">
                          <a:solidFill>
                            <a:schemeClr val="tx1"/>
                          </a:solidFill>
                          <a:effectLst/>
                          <a:latin typeface="Palatino Linotype" pitchFamily="18" charset="0"/>
                          <a:ea typeface="+mn-ea"/>
                          <a:cs typeface="+mn-cs"/>
                        </a:rPr>
                        <a:t>70 </a:t>
                      </a:r>
                      <a:r>
                        <a:rPr lang="ru-RU" sz="1600" kern="1200" dirty="0">
                          <a:solidFill>
                            <a:schemeClr val="tx1"/>
                          </a:solidFill>
                          <a:effectLst/>
                          <a:latin typeface="Palatino Linotype" pitchFamily="18" charset="0"/>
                          <a:ea typeface="+mn-ea"/>
                          <a:cs typeface="+mn-cs"/>
                        </a:rPr>
                        <a:t>минут</a:t>
                      </a:r>
                    </a:p>
                  </a:txBody>
                  <a:tcPr marL="52350" marR="52350" marT="0" marB="0"/>
                </a:tc>
                <a:tc>
                  <a:txBody>
                    <a:bodyPr/>
                    <a:lstStyle/>
                    <a:p>
                      <a:pPr marL="0" lvl="0" indent="0" algn="just" defTabSz="1098560" rtl="0" eaLnBrk="1" latinLnBrk="0" hangingPunct="1">
                        <a:spcBef>
                          <a:spcPts val="200"/>
                        </a:spcBef>
                        <a:spcAft>
                          <a:spcPts val="200"/>
                        </a:spcAft>
                        <a:buFont typeface="Wingdings" pitchFamily="2" charset="2"/>
                        <a:buNone/>
                      </a:pPr>
                      <a:r>
                        <a:rPr lang="ru-RU" sz="1600" kern="1200" dirty="0" smtClean="0">
                          <a:solidFill>
                            <a:schemeClr val="tx1"/>
                          </a:solidFill>
                          <a:effectLst/>
                          <a:latin typeface="Palatino Linotype" pitchFamily="18" charset="0"/>
                          <a:ea typeface="+mn-ea"/>
                          <a:cs typeface="+mn-cs"/>
                        </a:rPr>
                        <a:t>      </a:t>
                      </a:r>
                      <a:r>
                        <a:rPr lang="ru-RU" sz="1600" kern="1200" dirty="0" err="1" smtClean="0">
                          <a:solidFill>
                            <a:schemeClr val="tx1"/>
                          </a:solidFill>
                          <a:effectLst/>
                          <a:latin typeface="Palatino Linotype" pitchFamily="18" charset="0"/>
                          <a:ea typeface="+mn-ea"/>
                          <a:cs typeface="+mn-cs"/>
                        </a:rPr>
                        <a:t>үзіліссіз</a:t>
                      </a:r>
                      <a:endParaRPr lang="ru-RU" sz="1600" kern="1200" dirty="0">
                        <a:solidFill>
                          <a:schemeClr val="tx1"/>
                        </a:solidFill>
                        <a:effectLst/>
                        <a:latin typeface="Palatino Linotype" pitchFamily="18" charset="0"/>
                        <a:ea typeface="+mn-ea"/>
                        <a:cs typeface="+mn-cs"/>
                      </a:endParaRPr>
                    </a:p>
                  </a:txBody>
                  <a:tcPr marL="52350" marR="52350" marT="0" marB="0" anchor="ctr"/>
                </a:tc>
              </a:tr>
              <a:tr h="637156">
                <a:tc>
                  <a:txBody>
                    <a:bodyPr/>
                    <a:lstStyle/>
                    <a:p>
                      <a:pPr marL="0" indent="0" algn="ctr" defTabSz="1098560" rtl="0" eaLnBrk="1" latinLnBrk="0" hangingPunct="1">
                        <a:spcBef>
                          <a:spcPts val="200"/>
                        </a:spcBef>
                        <a:spcAft>
                          <a:spcPts val="200"/>
                        </a:spcAft>
                      </a:pPr>
                      <a:r>
                        <a:rPr lang="kk-KZ" sz="1600" b="1" kern="1200" dirty="0">
                          <a:solidFill>
                            <a:schemeClr val="tx1"/>
                          </a:solidFill>
                          <a:effectLst/>
                          <a:latin typeface="Palatino Linotype" pitchFamily="18" charset="0"/>
                          <a:ea typeface="+mn-ea"/>
                          <a:cs typeface="+mn-cs"/>
                        </a:rPr>
                        <a:t>3</a:t>
                      </a:r>
                      <a:endParaRPr lang="ru-RU" sz="1600" b="1" kern="1200" dirty="0">
                        <a:solidFill>
                          <a:schemeClr val="tx1"/>
                        </a:solidFill>
                        <a:effectLst/>
                        <a:latin typeface="Palatino Linotype" pitchFamily="18" charset="0"/>
                        <a:ea typeface="+mn-ea"/>
                        <a:cs typeface="+mn-cs"/>
                      </a:endParaRPr>
                    </a:p>
                  </a:txBody>
                  <a:tcPr marL="52350" marR="52350" marT="0" marB="0" anchor="ctr">
                    <a:solidFill>
                      <a:schemeClr val="accent4">
                        <a:lumMod val="20000"/>
                        <a:lumOff val="80000"/>
                      </a:schemeClr>
                    </a:solidFill>
                  </a:tcPr>
                </a:tc>
                <a:tc>
                  <a:txBody>
                    <a:bodyPr/>
                    <a:lstStyle/>
                    <a:p>
                      <a:pPr marL="0" indent="0" algn="l" defTabSz="1098560" rtl="0" eaLnBrk="1" latinLnBrk="0" hangingPunct="1">
                        <a:spcBef>
                          <a:spcPts val="200"/>
                        </a:spcBef>
                        <a:spcAft>
                          <a:spcPts val="200"/>
                        </a:spcAft>
                      </a:pPr>
                      <a:r>
                        <a:rPr lang="ru-RU" sz="1600" kern="1200" dirty="0">
                          <a:solidFill>
                            <a:schemeClr val="tx1"/>
                          </a:solidFill>
                          <a:effectLst/>
                          <a:latin typeface="Palatino Linotype" pitchFamily="18" charset="0"/>
                          <a:ea typeface="+mn-ea"/>
                          <a:cs typeface="+mn-cs"/>
                        </a:rPr>
                        <a:t>4 </a:t>
                      </a:r>
                      <a:r>
                        <a:rPr lang="ru-RU" sz="1600" kern="1200" dirty="0" err="1" smtClean="0">
                          <a:solidFill>
                            <a:schemeClr val="tx1"/>
                          </a:solidFill>
                          <a:effectLst/>
                          <a:latin typeface="Palatino Linotype" pitchFamily="18" charset="0"/>
                          <a:ea typeface="+mn-ea"/>
                          <a:cs typeface="+mn-cs"/>
                        </a:rPr>
                        <a:t>пән</a:t>
                      </a:r>
                      <a:r>
                        <a:rPr lang="ru-RU" sz="1600" kern="1200" dirty="0" smtClean="0">
                          <a:solidFill>
                            <a:schemeClr val="tx1"/>
                          </a:solidFill>
                          <a:effectLst/>
                          <a:latin typeface="Palatino Linotype" pitchFamily="18" charset="0"/>
                          <a:ea typeface="+mn-ea"/>
                          <a:cs typeface="+mn-cs"/>
                        </a:rPr>
                        <a:t> (IELTS </a:t>
                      </a:r>
                      <a:r>
                        <a:rPr lang="ru-RU" sz="1600" kern="1200" dirty="0" err="1" smtClean="0">
                          <a:solidFill>
                            <a:schemeClr val="tx1"/>
                          </a:solidFill>
                          <a:effectLst/>
                          <a:latin typeface="Palatino Linotype" pitchFamily="18" charset="0"/>
                          <a:ea typeface="+mn-ea"/>
                          <a:cs typeface="+mn-cs"/>
                        </a:rPr>
                        <a:t>және</a:t>
                      </a:r>
                      <a:r>
                        <a:rPr lang="ru-RU" sz="1600" kern="1200" dirty="0" smtClean="0">
                          <a:solidFill>
                            <a:schemeClr val="tx1"/>
                          </a:solidFill>
                          <a:effectLst/>
                          <a:latin typeface="Palatino Linotype" pitchFamily="18" charset="0"/>
                          <a:ea typeface="+mn-ea"/>
                          <a:cs typeface="+mn-cs"/>
                        </a:rPr>
                        <a:t> </a:t>
                      </a:r>
                      <a:r>
                        <a:rPr lang="ru-RU" sz="1600" kern="1200" dirty="0" err="1" smtClean="0">
                          <a:solidFill>
                            <a:schemeClr val="tx1"/>
                          </a:solidFill>
                          <a:effectLst/>
                          <a:latin typeface="Palatino Linotype" pitchFamily="18" charset="0"/>
                          <a:ea typeface="+mn-ea"/>
                          <a:cs typeface="+mn-cs"/>
                        </a:rPr>
                        <a:t>басқа</a:t>
                      </a:r>
                      <a:r>
                        <a:rPr lang="ru-RU" sz="1600" kern="1200" dirty="0" smtClean="0">
                          <a:solidFill>
                            <a:schemeClr val="tx1"/>
                          </a:solidFill>
                          <a:effectLst/>
                          <a:latin typeface="Palatino Linotype" pitchFamily="18" charset="0"/>
                          <a:ea typeface="+mn-ea"/>
                          <a:cs typeface="+mn-cs"/>
                        </a:rPr>
                        <a:t> да </a:t>
                      </a:r>
                      <a:r>
                        <a:rPr lang="ru-RU" sz="1600" kern="1200" dirty="0" err="1" smtClean="0">
                          <a:solidFill>
                            <a:schemeClr val="tx1"/>
                          </a:solidFill>
                          <a:effectLst/>
                          <a:latin typeface="Palatino Linotype" pitchFamily="18" charset="0"/>
                          <a:ea typeface="+mn-ea"/>
                          <a:cs typeface="+mn-cs"/>
                        </a:rPr>
                        <a:t>халықаралық</a:t>
                      </a:r>
                      <a:r>
                        <a:rPr lang="ru-RU" sz="1600" kern="1200" dirty="0" smtClean="0">
                          <a:solidFill>
                            <a:schemeClr val="tx1"/>
                          </a:solidFill>
                          <a:effectLst/>
                          <a:latin typeface="Palatino Linotype" pitchFamily="18" charset="0"/>
                          <a:ea typeface="+mn-ea"/>
                          <a:cs typeface="+mn-cs"/>
                        </a:rPr>
                        <a:t> </a:t>
                      </a:r>
                      <a:r>
                        <a:rPr lang="ru-RU" sz="1600" kern="1200" dirty="0" err="1" smtClean="0">
                          <a:solidFill>
                            <a:schemeClr val="tx1"/>
                          </a:solidFill>
                          <a:effectLst/>
                          <a:latin typeface="Palatino Linotype" pitchFamily="18" charset="0"/>
                          <a:ea typeface="+mn-ea"/>
                          <a:cs typeface="+mn-cs"/>
                        </a:rPr>
                        <a:t>сертификаттар</a:t>
                      </a:r>
                      <a:r>
                        <a:rPr lang="ru-RU" sz="1600" kern="1200" dirty="0" smtClean="0">
                          <a:solidFill>
                            <a:schemeClr val="tx1"/>
                          </a:solidFill>
                          <a:effectLst/>
                          <a:latin typeface="Palatino Linotype" pitchFamily="18" charset="0"/>
                          <a:ea typeface="+mn-ea"/>
                          <a:cs typeface="+mn-cs"/>
                        </a:rPr>
                        <a:t>)</a:t>
                      </a:r>
                      <a:endParaRPr lang="ru-RU" sz="1600" kern="1200" dirty="0">
                        <a:solidFill>
                          <a:schemeClr val="tx1"/>
                        </a:solidFill>
                        <a:effectLst/>
                        <a:latin typeface="Palatino Linotype" pitchFamily="18" charset="0"/>
                        <a:ea typeface="+mn-ea"/>
                        <a:cs typeface="+mn-cs"/>
                      </a:endParaRPr>
                    </a:p>
                  </a:txBody>
                  <a:tcPr marL="52350" marR="52350" marT="0" marB="0"/>
                </a:tc>
                <a:tc>
                  <a:txBody>
                    <a:bodyPr/>
                    <a:lstStyle/>
                    <a:p>
                      <a:pPr marL="0" indent="0" algn="ctr" defTabSz="1098560" rtl="0" eaLnBrk="1" latinLnBrk="0" hangingPunct="1">
                        <a:spcBef>
                          <a:spcPts val="200"/>
                        </a:spcBef>
                        <a:spcAft>
                          <a:spcPts val="200"/>
                        </a:spcAft>
                      </a:pPr>
                      <a:endParaRPr lang="ru-RU" sz="1600" kern="1200" dirty="0" smtClean="0">
                        <a:solidFill>
                          <a:schemeClr val="tx1"/>
                        </a:solidFill>
                        <a:effectLst/>
                        <a:latin typeface="Palatino Linotype" pitchFamily="18" charset="0"/>
                        <a:ea typeface="+mn-ea"/>
                        <a:cs typeface="+mn-cs"/>
                      </a:endParaRPr>
                    </a:p>
                    <a:p>
                      <a:pPr marL="0" indent="0" algn="ctr" defTabSz="1098560" rtl="0" eaLnBrk="1" latinLnBrk="0" hangingPunct="1">
                        <a:spcBef>
                          <a:spcPts val="200"/>
                        </a:spcBef>
                        <a:spcAft>
                          <a:spcPts val="200"/>
                        </a:spcAft>
                      </a:pPr>
                      <a:r>
                        <a:rPr lang="ru-RU" sz="1600" kern="1200" dirty="0" smtClean="0">
                          <a:solidFill>
                            <a:schemeClr val="tx1"/>
                          </a:solidFill>
                          <a:effectLst/>
                          <a:latin typeface="Palatino Linotype" pitchFamily="18" charset="0"/>
                          <a:ea typeface="+mn-ea"/>
                          <a:cs typeface="+mn-cs"/>
                        </a:rPr>
                        <a:t>240 </a:t>
                      </a:r>
                      <a:r>
                        <a:rPr lang="ru-RU" sz="1600" kern="1200" dirty="0">
                          <a:solidFill>
                            <a:schemeClr val="tx1"/>
                          </a:solidFill>
                          <a:effectLst/>
                          <a:latin typeface="Palatino Linotype" pitchFamily="18" charset="0"/>
                          <a:ea typeface="+mn-ea"/>
                          <a:cs typeface="+mn-cs"/>
                        </a:rPr>
                        <a:t>минут</a:t>
                      </a:r>
                    </a:p>
                  </a:txBody>
                  <a:tcPr marL="52350" marR="52350" marT="0" marB="0"/>
                </a:tc>
                <a:tc>
                  <a:txBody>
                    <a:bodyPr/>
                    <a:lstStyle/>
                    <a:p>
                      <a:pPr marL="0" lvl="0" indent="273050" algn="just" defTabSz="1098560" rtl="0" eaLnBrk="1" latinLnBrk="0" hangingPunct="1">
                        <a:buFont typeface="Wingdings" pitchFamily="2" charset="2"/>
                        <a:buChar char="ü"/>
                      </a:pPr>
                      <a:r>
                        <a:rPr lang="ru-RU" sz="1600" kern="1200" dirty="0" smtClean="0">
                          <a:solidFill>
                            <a:schemeClr val="tx1"/>
                          </a:solidFill>
                          <a:effectLst/>
                          <a:latin typeface="Palatino Linotype" pitchFamily="18" charset="0"/>
                          <a:ea typeface="+mn-ea"/>
                          <a:cs typeface="+mn-cs"/>
                        </a:rPr>
                        <a:t>60 </a:t>
                      </a:r>
                      <a:r>
                        <a:rPr lang="ru-RU" sz="1600" kern="1200" dirty="0" err="1" smtClean="0">
                          <a:solidFill>
                            <a:schemeClr val="tx1"/>
                          </a:solidFill>
                          <a:effectLst/>
                          <a:latin typeface="Palatino Linotype" pitchFamily="18" charset="0"/>
                          <a:ea typeface="+mn-ea"/>
                          <a:cs typeface="+mn-cs"/>
                        </a:rPr>
                        <a:t>минуттан</a:t>
                      </a:r>
                      <a:r>
                        <a:rPr lang="ru-RU" sz="1600" kern="1200" dirty="0" smtClean="0">
                          <a:solidFill>
                            <a:schemeClr val="tx1"/>
                          </a:solidFill>
                          <a:effectLst/>
                          <a:latin typeface="Palatino Linotype" pitchFamily="18" charset="0"/>
                          <a:ea typeface="+mn-ea"/>
                          <a:cs typeface="+mn-cs"/>
                        </a:rPr>
                        <a:t> </a:t>
                      </a:r>
                      <a:r>
                        <a:rPr lang="ru-RU" sz="1600" kern="1200" dirty="0" err="1" smtClean="0">
                          <a:solidFill>
                            <a:schemeClr val="tx1"/>
                          </a:solidFill>
                          <a:effectLst/>
                          <a:latin typeface="Palatino Linotype" pitchFamily="18" charset="0"/>
                          <a:ea typeface="+mn-ea"/>
                          <a:cs typeface="+mn-cs"/>
                        </a:rPr>
                        <a:t>кейін</a:t>
                      </a:r>
                      <a:r>
                        <a:rPr lang="ru-RU" sz="1600" kern="1200" dirty="0" smtClean="0">
                          <a:solidFill>
                            <a:schemeClr val="tx1"/>
                          </a:solidFill>
                          <a:effectLst/>
                          <a:latin typeface="Palatino Linotype" pitchFamily="18" charset="0"/>
                          <a:ea typeface="+mn-ea"/>
                          <a:cs typeface="+mn-cs"/>
                        </a:rPr>
                        <a:t> (1 </a:t>
                      </a:r>
                      <a:r>
                        <a:rPr lang="ru-RU" sz="1600" kern="1200" dirty="0" err="1" smtClean="0">
                          <a:solidFill>
                            <a:schemeClr val="tx1"/>
                          </a:solidFill>
                          <a:effectLst/>
                          <a:latin typeface="Palatino Linotype" pitchFamily="18" charset="0"/>
                          <a:ea typeface="+mn-ea"/>
                          <a:cs typeface="+mn-cs"/>
                        </a:rPr>
                        <a:t>сағат</a:t>
                      </a:r>
                      <a:r>
                        <a:rPr lang="ru-RU" sz="1600" kern="1200" dirty="0" smtClean="0">
                          <a:solidFill>
                            <a:schemeClr val="tx1"/>
                          </a:solidFill>
                          <a:effectLst/>
                          <a:latin typeface="Palatino Linotype" pitchFamily="18" charset="0"/>
                          <a:ea typeface="+mn-ea"/>
                          <a:cs typeface="+mn-cs"/>
                        </a:rPr>
                        <a:t>) – 3 мин.</a:t>
                      </a:r>
                    </a:p>
                    <a:p>
                      <a:pPr marL="0" lvl="0" indent="273050" algn="just" defTabSz="1098560" rtl="0" eaLnBrk="1" latinLnBrk="0" hangingPunct="1">
                        <a:buFont typeface="Wingdings" pitchFamily="2" charset="2"/>
                        <a:buChar char="ü"/>
                      </a:pPr>
                      <a:r>
                        <a:rPr lang="ru-RU" sz="1600" kern="1200" dirty="0" smtClean="0">
                          <a:solidFill>
                            <a:schemeClr val="tx1"/>
                          </a:solidFill>
                          <a:effectLst/>
                          <a:latin typeface="Palatino Linotype" pitchFamily="18" charset="0"/>
                          <a:ea typeface="+mn-ea"/>
                          <a:cs typeface="+mn-cs"/>
                        </a:rPr>
                        <a:t>120 </a:t>
                      </a:r>
                      <a:r>
                        <a:rPr lang="ru-RU" sz="1600" kern="1200" dirty="0" err="1" smtClean="0">
                          <a:solidFill>
                            <a:schemeClr val="tx1"/>
                          </a:solidFill>
                          <a:effectLst/>
                          <a:latin typeface="Palatino Linotype" pitchFamily="18" charset="0"/>
                          <a:ea typeface="+mn-ea"/>
                          <a:cs typeface="+mn-cs"/>
                        </a:rPr>
                        <a:t>минуттан</a:t>
                      </a:r>
                      <a:r>
                        <a:rPr lang="ru-RU" sz="1600" kern="1200" dirty="0" smtClean="0">
                          <a:solidFill>
                            <a:schemeClr val="tx1"/>
                          </a:solidFill>
                          <a:effectLst/>
                          <a:latin typeface="Palatino Linotype" pitchFamily="18" charset="0"/>
                          <a:ea typeface="+mn-ea"/>
                          <a:cs typeface="+mn-cs"/>
                        </a:rPr>
                        <a:t> </a:t>
                      </a:r>
                      <a:r>
                        <a:rPr lang="ru-RU" sz="1600" kern="1200" dirty="0" err="1" smtClean="0">
                          <a:solidFill>
                            <a:schemeClr val="tx1"/>
                          </a:solidFill>
                          <a:effectLst/>
                          <a:latin typeface="Palatino Linotype" pitchFamily="18" charset="0"/>
                          <a:ea typeface="+mn-ea"/>
                          <a:cs typeface="+mn-cs"/>
                        </a:rPr>
                        <a:t>кейін</a:t>
                      </a:r>
                      <a:r>
                        <a:rPr lang="ru-RU" sz="1600" kern="1200" dirty="0" smtClean="0">
                          <a:solidFill>
                            <a:schemeClr val="tx1"/>
                          </a:solidFill>
                          <a:effectLst/>
                          <a:latin typeface="Palatino Linotype" pitchFamily="18" charset="0"/>
                          <a:ea typeface="+mn-ea"/>
                          <a:cs typeface="+mn-cs"/>
                        </a:rPr>
                        <a:t> (2 </a:t>
                      </a:r>
                      <a:r>
                        <a:rPr lang="ru-RU" sz="1600" kern="1200" dirty="0" err="1" smtClean="0">
                          <a:solidFill>
                            <a:schemeClr val="tx1"/>
                          </a:solidFill>
                          <a:effectLst/>
                          <a:latin typeface="Palatino Linotype" pitchFamily="18" charset="0"/>
                          <a:ea typeface="+mn-ea"/>
                          <a:cs typeface="+mn-cs"/>
                        </a:rPr>
                        <a:t>сағат</a:t>
                      </a:r>
                      <a:r>
                        <a:rPr lang="ru-RU" sz="1600" kern="1200" dirty="0" smtClean="0">
                          <a:solidFill>
                            <a:schemeClr val="tx1"/>
                          </a:solidFill>
                          <a:effectLst/>
                          <a:latin typeface="Palatino Linotype" pitchFamily="18" charset="0"/>
                          <a:ea typeface="+mn-ea"/>
                          <a:cs typeface="+mn-cs"/>
                        </a:rPr>
                        <a:t>) – 2 мин.</a:t>
                      </a:r>
                    </a:p>
                    <a:p>
                      <a:pPr marL="0" lvl="0" indent="273050" algn="just" defTabSz="1098560" rtl="0" eaLnBrk="1" latinLnBrk="0" hangingPunct="1">
                        <a:buFont typeface="Wingdings" pitchFamily="2" charset="2"/>
                        <a:buChar char="ü"/>
                      </a:pPr>
                      <a:r>
                        <a:rPr lang="ru-RU" sz="1600" kern="1200" dirty="0" smtClean="0">
                          <a:solidFill>
                            <a:schemeClr val="tx1"/>
                          </a:solidFill>
                          <a:effectLst/>
                          <a:latin typeface="Palatino Linotype" pitchFamily="18" charset="0"/>
                          <a:ea typeface="+mn-ea"/>
                          <a:cs typeface="+mn-cs"/>
                        </a:rPr>
                        <a:t>180 </a:t>
                      </a:r>
                      <a:r>
                        <a:rPr lang="ru-RU" sz="1600" kern="1200" dirty="0" err="1" smtClean="0">
                          <a:solidFill>
                            <a:schemeClr val="tx1"/>
                          </a:solidFill>
                          <a:effectLst/>
                          <a:latin typeface="Palatino Linotype" pitchFamily="18" charset="0"/>
                          <a:ea typeface="+mn-ea"/>
                          <a:cs typeface="+mn-cs"/>
                        </a:rPr>
                        <a:t>минуттан</a:t>
                      </a:r>
                      <a:r>
                        <a:rPr lang="ru-RU" sz="1600" kern="1200" dirty="0" smtClean="0">
                          <a:solidFill>
                            <a:schemeClr val="tx1"/>
                          </a:solidFill>
                          <a:effectLst/>
                          <a:latin typeface="Palatino Linotype" pitchFamily="18" charset="0"/>
                          <a:ea typeface="+mn-ea"/>
                          <a:cs typeface="+mn-cs"/>
                        </a:rPr>
                        <a:t> </a:t>
                      </a:r>
                      <a:r>
                        <a:rPr lang="ru-RU" sz="1600" kern="1200" dirty="0" err="1" smtClean="0">
                          <a:solidFill>
                            <a:schemeClr val="tx1"/>
                          </a:solidFill>
                          <a:effectLst/>
                          <a:latin typeface="Palatino Linotype" pitchFamily="18" charset="0"/>
                          <a:ea typeface="+mn-ea"/>
                          <a:cs typeface="+mn-cs"/>
                        </a:rPr>
                        <a:t>кейін</a:t>
                      </a:r>
                      <a:r>
                        <a:rPr lang="ru-RU" sz="1600" kern="1200" dirty="0" smtClean="0">
                          <a:solidFill>
                            <a:schemeClr val="tx1"/>
                          </a:solidFill>
                          <a:effectLst/>
                          <a:latin typeface="Palatino Linotype" pitchFamily="18" charset="0"/>
                          <a:ea typeface="+mn-ea"/>
                          <a:cs typeface="+mn-cs"/>
                        </a:rPr>
                        <a:t> (3 </a:t>
                      </a:r>
                      <a:r>
                        <a:rPr lang="ru-RU" sz="1600" kern="1200" dirty="0" err="1" smtClean="0">
                          <a:solidFill>
                            <a:schemeClr val="tx1"/>
                          </a:solidFill>
                          <a:effectLst/>
                          <a:latin typeface="Palatino Linotype" pitchFamily="18" charset="0"/>
                          <a:ea typeface="+mn-ea"/>
                          <a:cs typeface="+mn-cs"/>
                        </a:rPr>
                        <a:t>сағат</a:t>
                      </a:r>
                      <a:r>
                        <a:rPr lang="ru-RU" sz="1600" kern="1200" dirty="0" smtClean="0">
                          <a:solidFill>
                            <a:schemeClr val="tx1"/>
                          </a:solidFill>
                          <a:effectLst/>
                          <a:latin typeface="Palatino Linotype" pitchFamily="18" charset="0"/>
                          <a:ea typeface="+mn-ea"/>
                          <a:cs typeface="+mn-cs"/>
                        </a:rPr>
                        <a:t>) - 3 мин.</a:t>
                      </a:r>
                      <a:endParaRPr lang="ru-RU" sz="1600" kern="1200" dirty="0">
                        <a:solidFill>
                          <a:schemeClr val="tx1"/>
                        </a:solidFill>
                        <a:effectLst/>
                        <a:latin typeface="Palatino Linotype" pitchFamily="18" charset="0"/>
                        <a:ea typeface="+mn-ea"/>
                        <a:cs typeface="+mn-cs"/>
                      </a:endParaRPr>
                    </a:p>
                  </a:txBody>
                  <a:tcPr marL="52350" marR="52350" marT="0" marB="0"/>
                </a:tc>
              </a:tr>
              <a:tr h="487876">
                <a:tc>
                  <a:txBody>
                    <a:bodyPr/>
                    <a:lstStyle/>
                    <a:p>
                      <a:pPr marL="0" indent="0" algn="ctr" defTabSz="1098560" rtl="0" eaLnBrk="1" latinLnBrk="0" hangingPunct="1">
                        <a:spcBef>
                          <a:spcPts val="200"/>
                        </a:spcBef>
                        <a:spcAft>
                          <a:spcPts val="200"/>
                        </a:spcAft>
                      </a:pPr>
                      <a:r>
                        <a:rPr lang="kk-KZ" sz="1600" b="1" kern="1200" dirty="0">
                          <a:solidFill>
                            <a:schemeClr val="tx1"/>
                          </a:solidFill>
                          <a:effectLst/>
                          <a:latin typeface="Palatino Linotype" pitchFamily="18" charset="0"/>
                          <a:ea typeface="+mn-ea"/>
                          <a:cs typeface="+mn-cs"/>
                        </a:rPr>
                        <a:t>4</a:t>
                      </a:r>
                      <a:endParaRPr lang="ru-RU" sz="1600" b="1" kern="1200" dirty="0">
                        <a:solidFill>
                          <a:schemeClr val="tx1"/>
                        </a:solidFill>
                        <a:effectLst/>
                        <a:latin typeface="Palatino Linotype" pitchFamily="18" charset="0"/>
                        <a:ea typeface="+mn-ea"/>
                        <a:cs typeface="+mn-cs"/>
                      </a:endParaRPr>
                    </a:p>
                  </a:txBody>
                  <a:tcPr marL="52350" marR="52350" marT="0" marB="0" anchor="ctr">
                    <a:solidFill>
                      <a:schemeClr val="accent4">
                        <a:lumMod val="20000"/>
                        <a:lumOff val="80000"/>
                      </a:schemeClr>
                    </a:solidFill>
                  </a:tcPr>
                </a:tc>
                <a:tc>
                  <a:txBody>
                    <a:bodyPr/>
                    <a:lstStyle/>
                    <a:p>
                      <a:pPr marL="0" indent="0" algn="l" defTabSz="1098560" rtl="0" eaLnBrk="1" latinLnBrk="0" hangingPunct="1">
                        <a:spcBef>
                          <a:spcPts val="200"/>
                        </a:spcBef>
                        <a:spcAft>
                          <a:spcPts val="200"/>
                        </a:spcAft>
                      </a:pPr>
                      <a:r>
                        <a:rPr lang="ru-RU" sz="1600" kern="1200" dirty="0">
                          <a:solidFill>
                            <a:schemeClr val="tx1"/>
                          </a:solidFill>
                          <a:effectLst/>
                          <a:latin typeface="Palatino Linotype" pitchFamily="18" charset="0"/>
                          <a:ea typeface="+mn-ea"/>
                          <a:cs typeface="+mn-cs"/>
                        </a:rPr>
                        <a:t>2 </a:t>
                      </a:r>
                      <a:r>
                        <a:rPr lang="ru-RU" sz="1600" kern="1200" dirty="0" err="1" smtClean="0">
                          <a:solidFill>
                            <a:schemeClr val="tx1"/>
                          </a:solidFill>
                          <a:effectLst/>
                          <a:latin typeface="Palatino Linotype" pitchFamily="18" charset="0"/>
                          <a:ea typeface="+mn-ea"/>
                          <a:cs typeface="+mn-cs"/>
                        </a:rPr>
                        <a:t>пән</a:t>
                      </a:r>
                      <a:r>
                        <a:rPr lang="ru-RU" sz="1600" kern="1200" baseline="0" dirty="0" smtClean="0">
                          <a:solidFill>
                            <a:schemeClr val="tx1"/>
                          </a:solidFill>
                          <a:effectLst/>
                          <a:latin typeface="Palatino Linotype" pitchFamily="18" charset="0"/>
                          <a:ea typeface="+mn-ea"/>
                          <a:cs typeface="+mn-cs"/>
                        </a:rPr>
                        <a:t> </a:t>
                      </a:r>
                      <a:r>
                        <a:rPr lang="ru-RU" sz="1600" kern="1200" dirty="0" smtClean="0">
                          <a:solidFill>
                            <a:schemeClr val="tx1"/>
                          </a:solidFill>
                          <a:effectLst/>
                          <a:latin typeface="Palatino Linotype" pitchFamily="18" charset="0"/>
                          <a:ea typeface="+mn-ea"/>
                          <a:cs typeface="+mn-cs"/>
                        </a:rPr>
                        <a:t>(</a:t>
                      </a:r>
                      <a:r>
                        <a:rPr lang="ru-RU" sz="1600" kern="1200" dirty="0" err="1" smtClean="0">
                          <a:solidFill>
                            <a:schemeClr val="tx1"/>
                          </a:solidFill>
                          <a:effectLst/>
                          <a:latin typeface="Palatino Linotype" pitchFamily="18" charset="0"/>
                          <a:ea typeface="+mn-ea"/>
                          <a:cs typeface="+mn-cs"/>
                        </a:rPr>
                        <a:t>жалпы</a:t>
                      </a:r>
                      <a:r>
                        <a:rPr lang="ru-RU" sz="1600" kern="1200" dirty="0" smtClean="0">
                          <a:solidFill>
                            <a:schemeClr val="tx1"/>
                          </a:solidFill>
                          <a:effectLst/>
                          <a:latin typeface="Palatino Linotype" pitchFamily="18" charset="0"/>
                          <a:ea typeface="+mn-ea"/>
                          <a:cs typeface="+mn-cs"/>
                        </a:rPr>
                        <a:t> </a:t>
                      </a:r>
                      <a:r>
                        <a:rPr lang="ru-RU" sz="1600" kern="1200" dirty="0" err="1" smtClean="0">
                          <a:solidFill>
                            <a:schemeClr val="tx1"/>
                          </a:solidFill>
                          <a:effectLst/>
                          <a:latin typeface="Palatino Linotype" pitchFamily="18" charset="0"/>
                          <a:ea typeface="+mn-ea"/>
                          <a:cs typeface="+mn-cs"/>
                        </a:rPr>
                        <a:t>кәсіптік</a:t>
                      </a:r>
                      <a:r>
                        <a:rPr lang="ru-RU" sz="1600" kern="1200" dirty="0" smtClean="0">
                          <a:solidFill>
                            <a:schemeClr val="tx1"/>
                          </a:solidFill>
                          <a:effectLst/>
                          <a:latin typeface="Palatino Linotype" pitchFamily="18" charset="0"/>
                          <a:ea typeface="+mn-ea"/>
                          <a:cs typeface="+mn-cs"/>
                        </a:rPr>
                        <a:t> </a:t>
                      </a:r>
                      <a:r>
                        <a:rPr lang="ru-RU" sz="1600" kern="1200" dirty="0" err="1" smtClean="0">
                          <a:solidFill>
                            <a:schemeClr val="tx1"/>
                          </a:solidFill>
                          <a:effectLst/>
                          <a:latin typeface="Palatino Linotype" pitchFamily="18" charset="0"/>
                          <a:ea typeface="+mn-ea"/>
                          <a:cs typeface="+mn-cs"/>
                        </a:rPr>
                        <a:t>және</a:t>
                      </a:r>
                      <a:r>
                        <a:rPr lang="ru-RU" sz="1600" kern="1200" dirty="0" smtClean="0">
                          <a:solidFill>
                            <a:schemeClr val="tx1"/>
                          </a:solidFill>
                          <a:effectLst/>
                          <a:latin typeface="Palatino Linotype" pitchFamily="18" charset="0"/>
                          <a:ea typeface="+mn-ea"/>
                          <a:cs typeface="+mn-cs"/>
                        </a:rPr>
                        <a:t> </a:t>
                      </a:r>
                      <a:r>
                        <a:rPr lang="ru-RU" sz="1600" kern="1200" dirty="0" err="1" smtClean="0">
                          <a:solidFill>
                            <a:schemeClr val="tx1"/>
                          </a:solidFill>
                          <a:effectLst/>
                          <a:latin typeface="Palatino Linotype" pitchFamily="18" charset="0"/>
                          <a:ea typeface="+mn-ea"/>
                          <a:cs typeface="+mn-cs"/>
                        </a:rPr>
                        <a:t>арнайы</a:t>
                      </a:r>
                      <a:r>
                        <a:rPr lang="ru-RU" sz="1600" kern="1200" dirty="0" smtClean="0">
                          <a:solidFill>
                            <a:schemeClr val="tx1"/>
                          </a:solidFill>
                          <a:effectLst/>
                          <a:latin typeface="Palatino Linotype" pitchFamily="18" charset="0"/>
                          <a:ea typeface="+mn-ea"/>
                          <a:cs typeface="+mn-cs"/>
                        </a:rPr>
                        <a:t> </a:t>
                      </a:r>
                      <a:r>
                        <a:rPr lang="kk-KZ" sz="1600" kern="1200" dirty="0" smtClean="0">
                          <a:solidFill>
                            <a:schemeClr val="tx1"/>
                          </a:solidFill>
                          <a:effectLst/>
                          <a:latin typeface="Palatino Linotype" pitchFamily="18" charset="0"/>
                          <a:ea typeface="+mn-ea"/>
                          <a:cs typeface="+mn-cs"/>
                        </a:rPr>
                        <a:t>пән</a:t>
                      </a:r>
                      <a:r>
                        <a:rPr lang="ru-RU" sz="1600" kern="1200" dirty="0" smtClean="0">
                          <a:solidFill>
                            <a:schemeClr val="tx1"/>
                          </a:solidFill>
                          <a:effectLst/>
                          <a:latin typeface="Palatino Linotype" pitchFamily="18" charset="0"/>
                          <a:ea typeface="+mn-ea"/>
                          <a:cs typeface="+mn-cs"/>
                        </a:rPr>
                        <a:t>)</a:t>
                      </a:r>
                      <a:endParaRPr lang="ru-RU" sz="1600" kern="1200" dirty="0">
                        <a:solidFill>
                          <a:schemeClr val="tx1"/>
                        </a:solidFill>
                        <a:effectLst/>
                        <a:latin typeface="Palatino Linotype" pitchFamily="18" charset="0"/>
                        <a:ea typeface="+mn-ea"/>
                        <a:cs typeface="+mn-cs"/>
                      </a:endParaRPr>
                    </a:p>
                  </a:txBody>
                  <a:tcPr marL="52350" marR="52350" marT="0" marB="0" anchor="ctr"/>
                </a:tc>
                <a:tc>
                  <a:txBody>
                    <a:bodyPr/>
                    <a:lstStyle/>
                    <a:p>
                      <a:pPr marL="0" indent="0" algn="ctr" defTabSz="1098560" rtl="0" eaLnBrk="1" latinLnBrk="0" hangingPunct="1">
                        <a:spcBef>
                          <a:spcPts val="200"/>
                        </a:spcBef>
                        <a:spcAft>
                          <a:spcPts val="200"/>
                        </a:spcAft>
                      </a:pPr>
                      <a:r>
                        <a:rPr lang="ru-RU" sz="1600" kern="1200" dirty="0">
                          <a:solidFill>
                            <a:schemeClr val="tx1"/>
                          </a:solidFill>
                          <a:effectLst/>
                          <a:latin typeface="Palatino Linotype" pitchFamily="18" charset="0"/>
                          <a:ea typeface="+mn-ea"/>
                          <a:cs typeface="+mn-cs"/>
                        </a:rPr>
                        <a:t>120 минут</a:t>
                      </a:r>
                    </a:p>
                  </a:txBody>
                  <a:tcPr marL="52350" marR="52350" marT="0" marB="0" anchor="ctr"/>
                </a:tc>
                <a:tc>
                  <a:txBody>
                    <a:bodyPr/>
                    <a:lstStyle/>
                    <a:p>
                      <a:pPr marL="0" marR="0" lvl="0" indent="0" algn="just" defTabSz="1098560" rtl="0" eaLnBrk="1" fontAlgn="auto" latinLnBrk="0" hangingPunct="1">
                        <a:lnSpc>
                          <a:spcPct val="100000"/>
                        </a:lnSpc>
                        <a:spcBef>
                          <a:spcPts val="200"/>
                        </a:spcBef>
                        <a:spcAft>
                          <a:spcPts val="200"/>
                        </a:spcAft>
                        <a:buClrTx/>
                        <a:buSzTx/>
                        <a:buFont typeface="Wingdings" pitchFamily="2" charset="2"/>
                        <a:buNone/>
                        <a:tabLst/>
                        <a:defRPr/>
                      </a:pPr>
                      <a:r>
                        <a:rPr lang="ru-RU" sz="1600" kern="1200" dirty="0" smtClean="0">
                          <a:solidFill>
                            <a:schemeClr val="tx1"/>
                          </a:solidFill>
                          <a:effectLst/>
                          <a:latin typeface="Palatino Linotype" pitchFamily="18" charset="0"/>
                          <a:ea typeface="+mn-ea"/>
                          <a:cs typeface="+mn-cs"/>
                        </a:rPr>
                        <a:t>     60 </a:t>
                      </a:r>
                      <a:r>
                        <a:rPr lang="ru-RU" sz="1600" kern="1200" dirty="0" err="1" smtClean="0">
                          <a:solidFill>
                            <a:schemeClr val="tx1"/>
                          </a:solidFill>
                          <a:effectLst/>
                          <a:latin typeface="Palatino Linotype" pitchFamily="18" charset="0"/>
                          <a:ea typeface="+mn-ea"/>
                          <a:cs typeface="+mn-cs"/>
                        </a:rPr>
                        <a:t>минуттан</a:t>
                      </a:r>
                      <a:r>
                        <a:rPr lang="ru-RU" sz="1600" kern="1200" dirty="0" smtClean="0">
                          <a:solidFill>
                            <a:schemeClr val="tx1"/>
                          </a:solidFill>
                          <a:effectLst/>
                          <a:latin typeface="Palatino Linotype" pitchFamily="18" charset="0"/>
                          <a:ea typeface="+mn-ea"/>
                          <a:cs typeface="+mn-cs"/>
                        </a:rPr>
                        <a:t> </a:t>
                      </a:r>
                      <a:r>
                        <a:rPr lang="ru-RU" sz="1600" kern="1200" dirty="0" err="1" smtClean="0">
                          <a:solidFill>
                            <a:schemeClr val="tx1"/>
                          </a:solidFill>
                          <a:effectLst/>
                          <a:latin typeface="Palatino Linotype" pitchFamily="18" charset="0"/>
                          <a:ea typeface="+mn-ea"/>
                          <a:cs typeface="+mn-cs"/>
                        </a:rPr>
                        <a:t>кейін</a:t>
                      </a:r>
                      <a:r>
                        <a:rPr lang="ru-RU" sz="1600" kern="1200" dirty="0" smtClean="0">
                          <a:solidFill>
                            <a:schemeClr val="tx1"/>
                          </a:solidFill>
                          <a:effectLst/>
                          <a:latin typeface="Palatino Linotype" pitchFamily="18" charset="0"/>
                          <a:ea typeface="+mn-ea"/>
                          <a:cs typeface="+mn-cs"/>
                        </a:rPr>
                        <a:t> (1 </a:t>
                      </a:r>
                      <a:r>
                        <a:rPr lang="ru-RU" sz="1600" kern="1200" dirty="0" err="1" smtClean="0">
                          <a:solidFill>
                            <a:schemeClr val="tx1"/>
                          </a:solidFill>
                          <a:effectLst/>
                          <a:latin typeface="Palatino Linotype" pitchFamily="18" charset="0"/>
                          <a:ea typeface="+mn-ea"/>
                          <a:cs typeface="+mn-cs"/>
                        </a:rPr>
                        <a:t>сағат</a:t>
                      </a:r>
                      <a:r>
                        <a:rPr lang="ru-RU" sz="1600" kern="1200" dirty="0" smtClean="0">
                          <a:solidFill>
                            <a:schemeClr val="tx1"/>
                          </a:solidFill>
                          <a:effectLst/>
                          <a:latin typeface="Palatino Linotype" pitchFamily="18" charset="0"/>
                          <a:ea typeface="+mn-ea"/>
                          <a:cs typeface="+mn-cs"/>
                        </a:rPr>
                        <a:t>) – 2 мин.</a:t>
                      </a:r>
                    </a:p>
                  </a:txBody>
                  <a:tcPr marL="52350" marR="52350" marT="0" marB="0" anchor="ctr"/>
                </a:tc>
              </a:tr>
              <a:tr h="317514">
                <a:tc>
                  <a:txBody>
                    <a:bodyPr/>
                    <a:lstStyle/>
                    <a:p>
                      <a:pPr marL="0" indent="0" algn="ctr" defTabSz="1098560" rtl="0" eaLnBrk="1" latinLnBrk="0" hangingPunct="1">
                        <a:spcBef>
                          <a:spcPts val="200"/>
                        </a:spcBef>
                        <a:spcAft>
                          <a:spcPts val="200"/>
                        </a:spcAft>
                      </a:pPr>
                      <a:r>
                        <a:rPr lang="kk-KZ" sz="1600" b="1" kern="1200" dirty="0">
                          <a:solidFill>
                            <a:schemeClr val="tx1"/>
                          </a:solidFill>
                          <a:effectLst/>
                          <a:latin typeface="Palatino Linotype" pitchFamily="18" charset="0"/>
                          <a:ea typeface="+mn-ea"/>
                          <a:cs typeface="+mn-cs"/>
                        </a:rPr>
                        <a:t>5</a:t>
                      </a:r>
                      <a:endParaRPr lang="ru-RU" sz="1600" b="1" kern="1200" dirty="0">
                        <a:solidFill>
                          <a:schemeClr val="tx1"/>
                        </a:solidFill>
                        <a:effectLst/>
                        <a:latin typeface="Palatino Linotype" pitchFamily="18" charset="0"/>
                        <a:ea typeface="+mn-ea"/>
                        <a:cs typeface="+mn-cs"/>
                      </a:endParaRPr>
                    </a:p>
                  </a:txBody>
                  <a:tcPr marL="52350" marR="52350" marT="0" marB="0" anchor="ctr">
                    <a:solidFill>
                      <a:schemeClr val="accent4">
                        <a:lumMod val="20000"/>
                        <a:lumOff val="80000"/>
                      </a:schemeClr>
                    </a:solidFill>
                  </a:tcPr>
                </a:tc>
                <a:tc>
                  <a:txBody>
                    <a:bodyPr/>
                    <a:lstStyle/>
                    <a:p>
                      <a:pPr marL="0" indent="0" algn="l" defTabSz="1098560" rtl="0" eaLnBrk="1" latinLnBrk="0" hangingPunct="1">
                        <a:spcBef>
                          <a:spcPts val="200"/>
                        </a:spcBef>
                        <a:spcAft>
                          <a:spcPts val="200"/>
                        </a:spcAft>
                      </a:pPr>
                      <a:r>
                        <a:rPr lang="ru-RU" sz="1600" kern="1200" dirty="0">
                          <a:solidFill>
                            <a:schemeClr val="tx1"/>
                          </a:solidFill>
                          <a:effectLst/>
                          <a:latin typeface="Palatino Linotype" pitchFamily="18" charset="0"/>
                          <a:ea typeface="+mn-ea"/>
                          <a:cs typeface="+mn-cs"/>
                        </a:rPr>
                        <a:t>1 </a:t>
                      </a:r>
                      <a:r>
                        <a:rPr lang="ru-RU" sz="1600" kern="1200" dirty="0" err="1" smtClean="0">
                          <a:solidFill>
                            <a:schemeClr val="tx1"/>
                          </a:solidFill>
                          <a:effectLst/>
                          <a:latin typeface="Palatino Linotype" pitchFamily="18" charset="0"/>
                          <a:ea typeface="+mn-ea"/>
                          <a:cs typeface="+mn-cs"/>
                        </a:rPr>
                        <a:t>пән</a:t>
                      </a:r>
                      <a:r>
                        <a:rPr lang="kk-KZ" sz="1600" kern="1200" dirty="0" smtClean="0">
                          <a:solidFill>
                            <a:schemeClr val="tx1"/>
                          </a:solidFill>
                          <a:effectLst/>
                          <a:latin typeface="Palatino Linotype" pitchFamily="18" charset="0"/>
                          <a:ea typeface="+mn-ea"/>
                          <a:cs typeface="+mn-cs"/>
                        </a:rPr>
                        <a:t>/ арнайы пән</a:t>
                      </a:r>
                      <a:r>
                        <a:rPr lang="ru-RU" sz="1600" kern="1200" dirty="0" smtClean="0">
                          <a:solidFill>
                            <a:schemeClr val="tx1"/>
                          </a:solidFill>
                          <a:effectLst/>
                          <a:latin typeface="Palatino Linotype" pitchFamily="18" charset="0"/>
                          <a:ea typeface="+mn-ea"/>
                          <a:cs typeface="+mn-cs"/>
                        </a:rPr>
                        <a:t> (</a:t>
                      </a:r>
                      <a:r>
                        <a:rPr lang="ru-RU" sz="1600" kern="1200" dirty="0" err="1" smtClean="0">
                          <a:solidFill>
                            <a:schemeClr val="tx1"/>
                          </a:solidFill>
                          <a:effectLst/>
                          <a:latin typeface="Palatino Linotype" pitchFamily="18" charset="0"/>
                          <a:ea typeface="+mn-ea"/>
                          <a:cs typeface="+mn-cs"/>
                        </a:rPr>
                        <a:t>шығармашылық</a:t>
                      </a:r>
                      <a:r>
                        <a:rPr lang="ru-RU" sz="1600" kern="1200" dirty="0" smtClean="0">
                          <a:solidFill>
                            <a:schemeClr val="tx1"/>
                          </a:solidFill>
                          <a:effectLst/>
                          <a:latin typeface="Palatino Linotype" pitchFamily="18" charset="0"/>
                          <a:ea typeface="+mn-ea"/>
                          <a:cs typeface="+mn-cs"/>
                        </a:rPr>
                        <a:t>)</a:t>
                      </a:r>
                      <a:endParaRPr lang="ru-RU" sz="1600" kern="1200" dirty="0">
                        <a:solidFill>
                          <a:schemeClr val="tx1"/>
                        </a:solidFill>
                        <a:effectLst/>
                        <a:latin typeface="Palatino Linotype" pitchFamily="18" charset="0"/>
                        <a:ea typeface="+mn-ea"/>
                        <a:cs typeface="+mn-cs"/>
                      </a:endParaRPr>
                    </a:p>
                  </a:txBody>
                  <a:tcPr marL="52350" marR="52350" marT="0" marB="0" anchor="ctr"/>
                </a:tc>
                <a:tc>
                  <a:txBody>
                    <a:bodyPr/>
                    <a:lstStyle/>
                    <a:p>
                      <a:pPr marL="0" indent="0" algn="ctr" defTabSz="1098560" rtl="0" eaLnBrk="1" latinLnBrk="0" hangingPunct="1">
                        <a:spcBef>
                          <a:spcPts val="200"/>
                        </a:spcBef>
                        <a:spcAft>
                          <a:spcPts val="200"/>
                        </a:spcAft>
                      </a:pPr>
                      <a:r>
                        <a:rPr lang="ru-RU" sz="1600" kern="1200" dirty="0">
                          <a:solidFill>
                            <a:schemeClr val="tx1"/>
                          </a:solidFill>
                          <a:effectLst/>
                          <a:latin typeface="Palatino Linotype" pitchFamily="18" charset="0"/>
                          <a:ea typeface="+mn-ea"/>
                          <a:cs typeface="+mn-cs"/>
                        </a:rPr>
                        <a:t>80 минут</a:t>
                      </a:r>
                    </a:p>
                  </a:txBody>
                  <a:tcPr marL="52350" marR="52350" marT="0" marB="0" anchor="ctr"/>
                </a:tc>
                <a:tc>
                  <a:txBody>
                    <a:bodyPr/>
                    <a:lstStyle/>
                    <a:p>
                      <a:pPr marL="0" indent="273050" algn="l">
                        <a:spcBef>
                          <a:spcPts val="200"/>
                        </a:spcBef>
                        <a:spcAft>
                          <a:spcPts val="200"/>
                        </a:spcAft>
                      </a:pPr>
                      <a:r>
                        <a:rPr lang="kk-KZ" sz="1600" kern="1200" dirty="0" smtClean="0">
                          <a:solidFill>
                            <a:schemeClr val="tx1"/>
                          </a:solidFill>
                          <a:effectLst/>
                          <a:latin typeface="Palatino Linotype" pitchFamily="18" charset="0"/>
                          <a:ea typeface="+mn-ea"/>
                          <a:cs typeface="+mn-cs"/>
                        </a:rPr>
                        <a:t>үзіліссіз</a:t>
                      </a:r>
                      <a:endParaRPr lang="ru-RU" sz="1600" dirty="0">
                        <a:effectLst/>
                        <a:latin typeface="Palatino Linotype" pitchFamily="18" charset="0"/>
                        <a:ea typeface="Calibri"/>
                        <a:cs typeface="Times New Roman"/>
                      </a:endParaRPr>
                    </a:p>
                  </a:txBody>
                  <a:tcPr marL="52350" marR="52350" marT="0" marB="0" anchor="ctr"/>
                </a:tc>
              </a:tr>
              <a:tr h="637045">
                <a:tc>
                  <a:txBody>
                    <a:bodyPr/>
                    <a:lstStyle/>
                    <a:p>
                      <a:pPr marL="0" indent="0" algn="ctr" defTabSz="1098560" rtl="0" eaLnBrk="1" latinLnBrk="0" hangingPunct="1">
                        <a:spcBef>
                          <a:spcPts val="200"/>
                        </a:spcBef>
                        <a:spcAft>
                          <a:spcPts val="200"/>
                        </a:spcAft>
                      </a:pPr>
                      <a:r>
                        <a:rPr lang="kk-KZ" sz="1600" b="1" kern="1200" dirty="0">
                          <a:solidFill>
                            <a:schemeClr val="tx1"/>
                          </a:solidFill>
                          <a:effectLst/>
                          <a:latin typeface="Palatino Linotype" pitchFamily="18" charset="0"/>
                          <a:ea typeface="+mn-ea"/>
                          <a:cs typeface="+mn-cs"/>
                        </a:rPr>
                        <a:t>6</a:t>
                      </a:r>
                      <a:endParaRPr lang="ru-RU" sz="1600" b="1" kern="1200" dirty="0">
                        <a:solidFill>
                          <a:schemeClr val="tx1"/>
                        </a:solidFill>
                        <a:effectLst/>
                        <a:latin typeface="Palatino Linotype" pitchFamily="18" charset="0"/>
                        <a:ea typeface="+mn-ea"/>
                        <a:cs typeface="+mn-cs"/>
                      </a:endParaRPr>
                    </a:p>
                  </a:txBody>
                  <a:tcPr marL="52350" marR="52350" marT="0" marB="0" anchor="ctr">
                    <a:solidFill>
                      <a:schemeClr val="accent4">
                        <a:lumMod val="20000"/>
                        <a:lumOff val="80000"/>
                      </a:schemeClr>
                    </a:solidFill>
                  </a:tcPr>
                </a:tc>
                <a:tc>
                  <a:txBody>
                    <a:bodyPr/>
                    <a:lstStyle/>
                    <a:p>
                      <a:pPr marL="0" indent="0" algn="l" defTabSz="1098560" rtl="0" eaLnBrk="1" latinLnBrk="0" hangingPunct="1">
                        <a:spcBef>
                          <a:spcPts val="200"/>
                        </a:spcBef>
                        <a:spcAft>
                          <a:spcPts val="200"/>
                        </a:spcAft>
                      </a:pPr>
                      <a:r>
                        <a:rPr lang="ru-RU" sz="1600" kern="1200" dirty="0">
                          <a:solidFill>
                            <a:schemeClr val="tx1"/>
                          </a:solidFill>
                          <a:effectLst/>
                          <a:latin typeface="Palatino Linotype" pitchFamily="18" charset="0"/>
                          <a:ea typeface="+mn-ea"/>
                          <a:cs typeface="+mn-cs"/>
                        </a:rPr>
                        <a:t>1 </a:t>
                      </a:r>
                      <a:r>
                        <a:rPr lang="ru-RU" sz="1600" kern="1200" dirty="0" err="1" smtClean="0">
                          <a:solidFill>
                            <a:schemeClr val="tx1"/>
                          </a:solidFill>
                          <a:effectLst/>
                          <a:latin typeface="Palatino Linotype" pitchFamily="18" charset="0"/>
                          <a:ea typeface="+mn-ea"/>
                          <a:cs typeface="+mn-cs"/>
                        </a:rPr>
                        <a:t>пән</a:t>
                      </a:r>
                      <a:r>
                        <a:rPr lang="kk-KZ" sz="1600" kern="1200" dirty="0" smtClean="0">
                          <a:solidFill>
                            <a:schemeClr val="tx1"/>
                          </a:solidFill>
                          <a:effectLst/>
                          <a:latin typeface="Palatino Linotype" pitchFamily="18" charset="0"/>
                          <a:ea typeface="+mn-ea"/>
                          <a:cs typeface="+mn-cs"/>
                        </a:rPr>
                        <a:t>/ жалпы кәсіптік пән</a:t>
                      </a:r>
                      <a:r>
                        <a:rPr lang="kk-KZ" sz="1600" kern="1200" baseline="0" dirty="0" smtClean="0">
                          <a:solidFill>
                            <a:schemeClr val="tx1"/>
                          </a:solidFill>
                          <a:effectLst/>
                          <a:latin typeface="Palatino Linotype" pitchFamily="18" charset="0"/>
                          <a:ea typeface="+mn-ea"/>
                          <a:cs typeface="+mn-cs"/>
                        </a:rPr>
                        <a:t> </a:t>
                      </a:r>
                      <a:r>
                        <a:rPr lang="ru-RU" sz="1600" kern="1200" dirty="0" smtClean="0">
                          <a:solidFill>
                            <a:schemeClr val="tx1"/>
                          </a:solidFill>
                          <a:effectLst/>
                          <a:latin typeface="Palatino Linotype" pitchFamily="18" charset="0"/>
                          <a:ea typeface="+mn-ea"/>
                          <a:cs typeface="+mn-cs"/>
                        </a:rPr>
                        <a:t>(IELTS </a:t>
                      </a:r>
                      <a:r>
                        <a:rPr lang="ru-RU" sz="1600" kern="1200" dirty="0" err="1" smtClean="0">
                          <a:solidFill>
                            <a:schemeClr val="tx1"/>
                          </a:solidFill>
                          <a:effectLst/>
                          <a:latin typeface="Palatino Linotype" pitchFamily="18" charset="0"/>
                          <a:ea typeface="+mn-ea"/>
                          <a:cs typeface="+mn-cs"/>
                        </a:rPr>
                        <a:t>және</a:t>
                      </a:r>
                      <a:r>
                        <a:rPr lang="ru-RU" sz="1600" kern="1200" dirty="0" smtClean="0">
                          <a:solidFill>
                            <a:schemeClr val="tx1"/>
                          </a:solidFill>
                          <a:effectLst/>
                          <a:latin typeface="Palatino Linotype" pitchFamily="18" charset="0"/>
                          <a:ea typeface="+mn-ea"/>
                          <a:cs typeface="+mn-cs"/>
                        </a:rPr>
                        <a:t> </a:t>
                      </a:r>
                      <a:r>
                        <a:rPr lang="ru-RU" sz="1600" kern="1200" dirty="0" err="1" smtClean="0">
                          <a:solidFill>
                            <a:schemeClr val="tx1"/>
                          </a:solidFill>
                          <a:effectLst/>
                          <a:latin typeface="Palatino Linotype" pitchFamily="18" charset="0"/>
                          <a:ea typeface="+mn-ea"/>
                          <a:cs typeface="+mn-cs"/>
                        </a:rPr>
                        <a:t>басқа</a:t>
                      </a:r>
                      <a:r>
                        <a:rPr lang="ru-RU" sz="1600" kern="1200" dirty="0" smtClean="0">
                          <a:solidFill>
                            <a:schemeClr val="tx1"/>
                          </a:solidFill>
                          <a:effectLst/>
                          <a:latin typeface="Palatino Linotype" pitchFamily="18" charset="0"/>
                          <a:ea typeface="+mn-ea"/>
                          <a:cs typeface="+mn-cs"/>
                        </a:rPr>
                        <a:t> да </a:t>
                      </a:r>
                      <a:r>
                        <a:rPr lang="ru-RU" sz="1600" kern="1200" dirty="0" err="1" smtClean="0">
                          <a:solidFill>
                            <a:schemeClr val="tx1"/>
                          </a:solidFill>
                          <a:effectLst/>
                          <a:latin typeface="Palatino Linotype" pitchFamily="18" charset="0"/>
                          <a:ea typeface="+mn-ea"/>
                          <a:cs typeface="+mn-cs"/>
                        </a:rPr>
                        <a:t>халықаралық</a:t>
                      </a:r>
                      <a:r>
                        <a:rPr lang="ru-RU" sz="1600" kern="1200" dirty="0" smtClean="0">
                          <a:solidFill>
                            <a:schemeClr val="tx1"/>
                          </a:solidFill>
                          <a:effectLst/>
                          <a:latin typeface="Palatino Linotype" pitchFamily="18" charset="0"/>
                          <a:ea typeface="+mn-ea"/>
                          <a:cs typeface="+mn-cs"/>
                        </a:rPr>
                        <a:t> </a:t>
                      </a:r>
                      <a:r>
                        <a:rPr lang="ru-RU" sz="1600" kern="1200" dirty="0" err="1" smtClean="0">
                          <a:solidFill>
                            <a:schemeClr val="tx1"/>
                          </a:solidFill>
                          <a:effectLst/>
                          <a:latin typeface="Palatino Linotype" pitchFamily="18" charset="0"/>
                          <a:ea typeface="+mn-ea"/>
                          <a:cs typeface="+mn-cs"/>
                        </a:rPr>
                        <a:t>сертификаттар</a:t>
                      </a:r>
                      <a:r>
                        <a:rPr lang="ru-RU" sz="1600" kern="1200" dirty="0" smtClean="0">
                          <a:solidFill>
                            <a:schemeClr val="tx1"/>
                          </a:solidFill>
                          <a:effectLst/>
                          <a:latin typeface="Palatino Linotype" pitchFamily="18" charset="0"/>
                          <a:ea typeface="+mn-ea"/>
                          <a:cs typeface="+mn-cs"/>
                        </a:rPr>
                        <a:t>)</a:t>
                      </a:r>
                      <a:endParaRPr lang="ru-RU" sz="1600" kern="1200" dirty="0">
                        <a:solidFill>
                          <a:schemeClr val="tx1"/>
                        </a:solidFill>
                        <a:effectLst/>
                        <a:latin typeface="Palatino Linotype" pitchFamily="18" charset="0"/>
                        <a:ea typeface="+mn-ea"/>
                        <a:cs typeface="+mn-cs"/>
                      </a:endParaRPr>
                    </a:p>
                  </a:txBody>
                  <a:tcPr marL="52350" marR="52350" marT="0" marB="0" anchor="ctr"/>
                </a:tc>
                <a:tc>
                  <a:txBody>
                    <a:bodyPr/>
                    <a:lstStyle/>
                    <a:p>
                      <a:pPr marL="0" indent="0" algn="ctr" defTabSz="1098560" rtl="0" eaLnBrk="1" latinLnBrk="0" hangingPunct="1">
                        <a:spcBef>
                          <a:spcPts val="200"/>
                        </a:spcBef>
                        <a:spcAft>
                          <a:spcPts val="200"/>
                        </a:spcAft>
                      </a:pPr>
                      <a:r>
                        <a:rPr lang="ru-RU" sz="1600" kern="1200" dirty="0">
                          <a:solidFill>
                            <a:schemeClr val="tx1"/>
                          </a:solidFill>
                          <a:effectLst/>
                          <a:latin typeface="Palatino Linotype" pitchFamily="18" charset="0"/>
                          <a:ea typeface="+mn-ea"/>
                          <a:cs typeface="+mn-cs"/>
                        </a:rPr>
                        <a:t>120 минут</a:t>
                      </a:r>
                    </a:p>
                  </a:txBody>
                  <a:tcPr marL="52350" marR="52350" marT="0" marB="0" anchor="ctr"/>
                </a:tc>
                <a:tc>
                  <a:txBody>
                    <a:bodyPr/>
                    <a:lstStyle/>
                    <a:p>
                      <a:pPr marL="0" marR="0" lvl="0" indent="0" algn="just" defTabSz="1098560" rtl="0" eaLnBrk="1" fontAlgn="auto" latinLnBrk="0" hangingPunct="1">
                        <a:lnSpc>
                          <a:spcPct val="100000"/>
                        </a:lnSpc>
                        <a:spcBef>
                          <a:spcPts val="200"/>
                        </a:spcBef>
                        <a:spcAft>
                          <a:spcPts val="200"/>
                        </a:spcAft>
                        <a:buClrTx/>
                        <a:buSzTx/>
                        <a:buFont typeface="Wingdings" pitchFamily="2" charset="2"/>
                        <a:buNone/>
                        <a:tabLst/>
                        <a:defRPr/>
                      </a:pPr>
                      <a:r>
                        <a:rPr lang="ru-RU" sz="1600" kern="1200" dirty="0" smtClean="0">
                          <a:solidFill>
                            <a:schemeClr val="tx1"/>
                          </a:solidFill>
                          <a:effectLst/>
                          <a:latin typeface="Palatino Linotype" pitchFamily="18" charset="0"/>
                          <a:ea typeface="+mn-ea"/>
                          <a:cs typeface="+mn-cs"/>
                        </a:rPr>
                        <a:t>      60</a:t>
                      </a:r>
                      <a:r>
                        <a:rPr lang="ru-RU" sz="1600" kern="1200" baseline="0" dirty="0" smtClean="0">
                          <a:solidFill>
                            <a:schemeClr val="tx1"/>
                          </a:solidFill>
                          <a:effectLst/>
                          <a:latin typeface="Palatino Linotype" pitchFamily="18" charset="0"/>
                          <a:ea typeface="+mn-ea"/>
                          <a:cs typeface="+mn-cs"/>
                        </a:rPr>
                        <a:t> </a:t>
                      </a:r>
                      <a:r>
                        <a:rPr lang="ru-RU" sz="1600" kern="1200" baseline="0" dirty="0" err="1" smtClean="0">
                          <a:solidFill>
                            <a:schemeClr val="tx1"/>
                          </a:solidFill>
                          <a:effectLst/>
                          <a:latin typeface="Palatino Linotype" pitchFamily="18" charset="0"/>
                          <a:ea typeface="+mn-ea"/>
                          <a:cs typeface="+mn-cs"/>
                        </a:rPr>
                        <a:t>минуттан</a:t>
                      </a:r>
                      <a:r>
                        <a:rPr lang="ru-RU" sz="1600" kern="1200" baseline="0" dirty="0" smtClean="0">
                          <a:solidFill>
                            <a:schemeClr val="tx1"/>
                          </a:solidFill>
                          <a:effectLst/>
                          <a:latin typeface="Palatino Linotype" pitchFamily="18" charset="0"/>
                          <a:ea typeface="+mn-ea"/>
                          <a:cs typeface="+mn-cs"/>
                        </a:rPr>
                        <a:t> </a:t>
                      </a:r>
                      <a:r>
                        <a:rPr lang="ru-RU" sz="1600" kern="1200" baseline="0" dirty="0" err="1" smtClean="0">
                          <a:solidFill>
                            <a:schemeClr val="tx1"/>
                          </a:solidFill>
                          <a:effectLst/>
                          <a:latin typeface="Palatino Linotype" pitchFamily="18" charset="0"/>
                          <a:ea typeface="+mn-ea"/>
                          <a:cs typeface="+mn-cs"/>
                        </a:rPr>
                        <a:t>кейін</a:t>
                      </a:r>
                      <a:r>
                        <a:rPr lang="ru-RU" sz="1600" kern="1200" baseline="0" dirty="0" smtClean="0">
                          <a:solidFill>
                            <a:schemeClr val="tx1"/>
                          </a:solidFill>
                          <a:effectLst/>
                          <a:latin typeface="Palatino Linotype" pitchFamily="18" charset="0"/>
                          <a:ea typeface="+mn-ea"/>
                          <a:cs typeface="+mn-cs"/>
                        </a:rPr>
                        <a:t> </a:t>
                      </a:r>
                      <a:r>
                        <a:rPr lang="ru-RU" sz="1600" kern="1200" dirty="0" smtClean="0">
                          <a:solidFill>
                            <a:schemeClr val="tx1"/>
                          </a:solidFill>
                          <a:effectLst/>
                          <a:latin typeface="Palatino Linotype" pitchFamily="18" charset="0"/>
                          <a:ea typeface="+mn-ea"/>
                          <a:cs typeface="+mn-cs"/>
                        </a:rPr>
                        <a:t>(1 </a:t>
                      </a:r>
                      <a:r>
                        <a:rPr lang="ru-RU" sz="1600" kern="1200" dirty="0" err="1" smtClean="0">
                          <a:solidFill>
                            <a:schemeClr val="tx1"/>
                          </a:solidFill>
                          <a:effectLst/>
                          <a:latin typeface="Palatino Linotype" pitchFamily="18" charset="0"/>
                          <a:ea typeface="+mn-ea"/>
                          <a:cs typeface="+mn-cs"/>
                        </a:rPr>
                        <a:t>сағат</a:t>
                      </a:r>
                      <a:r>
                        <a:rPr lang="ru-RU" sz="1600" kern="1200" dirty="0" smtClean="0">
                          <a:solidFill>
                            <a:schemeClr val="tx1"/>
                          </a:solidFill>
                          <a:effectLst/>
                          <a:latin typeface="Palatino Linotype" pitchFamily="18" charset="0"/>
                          <a:ea typeface="+mn-ea"/>
                          <a:cs typeface="+mn-cs"/>
                        </a:rPr>
                        <a:t>) – 2 мин.</a:t>
                      </a:r>
                    </a:p>
                  </a:txBody>
                  <a:tcPr marL="52350" marR="52350" marT="0" marB="0" anchor="ctr"/>
                </a:tc>
              </a:tr>
              <a:tr h="325139">
                <a:tc>
                  <a:txBody>
                    <a:bodyPr/>
                    <a:lstStyle/>
                    <a:p>
                      <a:pPr marL="0" indent="0" algn="ctr" defTabSz="1098560" rtl="0" eaLnBrk="1" latinLnBrk="0" hangingPunct="1">
                        <a:spcBef>
                          <a:spcPts val="200"/>
                        </a:spcBef>
                        <a:spcAft>
                          <a:spcPts val="200"/>
                        </a:spcAft>
                      </a:pPr>
                      <a:r>
                        <a:rPr lang="kk-KZ" sz="1600" b="1" kern="1200" dirty="0">
                          <a:solidFill>
                            <a:schemeClr val="tx1"/>
                          </a:solidFill>
                          <a:effectLst/>
                          <a:latin typeface="Palatino Linotype" pitchFamily="18" charset="0"/>
                          <a:ea typeface="+mn-ea"/>
                          <a:cs typeface="+mn-cs"/>
                        </a:rPr>
                        <a:t>7</a:t>
                      </a:r>
                      <a:endParaRPr lang="ru-RU" sz="1600" b="1" kern="1200" dirty="0">
                        <a:solidFill>
                          <a:schemeClr val="tx1"/>
                        </a:solidFill>
                        <a:effectLst/>
                        <a:latin typeface="Palatino Linotype" pitchFamily="18" charset="0"/>
                        <a:ea typeface="+mn-ea"/>
                        <a:cs typeface="+mn-cs"/>
                      </a:endParaRPr>
                    </a:p>
                  </a:txBody>
                  <a:tcPr marL="52350" marR="52350" marT="0" marB="0" anchor="ctr">
                    <a:solidFill>
                      <a:schemeClr val="accent4">
                        <a:lumMod val="20000"/>
                        <a:lumOff val="80000"/>
                      </a:schemeClr>
                    </a:solidFill>
                  </a:tcPr>
                </a:tc>
                <a:tc>
                  <a:txBody>
                    <a:bodyPr/>
                    <a:lstStyle/>
                    <a:p>
                      <a:pPr marL="0" indent="0" algn="l" defTabSz="1098560" rtl="0" eaLnBrk="1" latinLnBrk="0" hangingPunct="1">
                        <a:spcBef>
                          <a:spcPts val="200"/>
                        </a:spcBef>
                        <a:spcAft>
                          <a:spcPts val="200"/>
                        </a:spcAft>
                      </a:pPr>
                      <a:r>
                        <a:rPr lang="ru-RU" sz="1600" kern="1200" dirty="0">
                          <a:solidFill>
                            <a:schemeClr val="tx1"/>
                          </a:solidFill>
                          <a:effectLst/>
                          <a:latin typeface="Palatino Linotype" pitchFamily="18" charset="0"/>
                          <a:ea typeface="+mn-ea"/>
                          <a:cs typeface="+mn-cs"/>
                        </a:rPr>
                        <a:t>2 </a:t>
                      </a:r>
                      <a:r>
                        <a:rPr lang="ru-RU" sz="1600" kern="1200" dirty="0" err="1" smtClean="0">
                          <a:solidFill>
                            <a:schemeClr val="tx1"/>
                          </a:solidFill>
                          <a:effectLst/>
                          <a:latin typeface="Palatino Linotype" pitchFamily="18" charset="0"/>
                          <a:ea typeface="+mn-ea"/>
                          <a:cs typeface="+mn-cs"/>
                        </a:rPr>
                        <a:t>бейіндік</a:t>
                      </a:r>
                      <a:r>
                        <a:rPr lang="ru-RU" sz="1600" kern="1200" baseline="0" dirty="0" smtClean="0">
                          <a:solidFill>
                            <a:schemeClr val="tx1"/>
                          </a:solidFill>
                          <a:effectLst/>
                          <a:latin typeface="Palatino Linotype" pitchFamily="18" charset="0"/>
                          <a:ea typeface="+mn-ea"/>
                          <a:cs typeface="+mn-cs"/>
                        </a:rPr>
                        <a:t> </a:t>
                      </a:r>
                      <a:r>
                        <a:rPr lang="ru-RU" sz="1600" kern="1200" baseline="0" dirty="0" err="1" smtClean="0">
                          <a:solidFill>
                            <a:schemeClr val="tx1"/>
                          </a:solidFill>
                          <a:effectLst/>
                          <a:latin typeface="Palatino Linotype" pitchFamily="18" charset="0"/>
                          <a:ea typeface="+mn-ea"/>
                          <a:cs typeface="+mn-cs"/>
                        </a:rPr>
                        <a:t>пән</a:t>
                      </a:r>
                      <a:endParaRPr lang="ru-RU" sz="1600" kern="1200" dirty="0">
                        <a:solidFill>
                          <a:schemeClr val="tx1"/>
                        </a:solidFill>
                        <a:effectLst/>
                        <a:latin typeface="Palatino Linotype" pitchFamily="18" charset="0"/>
                        <a:ea typeface="+mn-ea"/>
                        <a:cs typeface="+mn-cs"/>
                      </a:endParaRPr>
                    </a:p>
                  </a:txBody>
                  <a:tcPr marL="52350" marR="52350" marT="0" marB="0"/>
                </a:tc>
                <a:tc>
                  <a:txBody>
                    <a:bodyPr/>
                    <a:lstStyle/>
                    <a:p>
                      <a:pPr marL="0" indent="0" algn="ctr" defTabSz="1098560" rtl="0" eaLnBrk="1" latinLnBrk="0" hangingPunct="1">
                        <a:spcBef>
                          <a:spcPts val="200"/>
                        </a:spcBef>
                        <a:spcAft>
                          <a:spcPts val="200"/>
                        </a:spcAft>
                      </a:pPr>
                      <a:r>
                        <a:rPr lang="ru-RU" sz="1600" kern="1200" dirty="0" smtClean="0">
                          <a:solidFill>
                            <a:schemeClr val="tx1"/>
                          </a:solidFill>
                          <a:effectLst/>
                          <a:latin typeface="Palatino Linotype" pitchFamily="18" charset="0"/>
                          <a:ea typeface="+mn-ea"/>
                          <a:cs typeface="+mn-cs"/>
                        </a:rPr>
                        <a:t>130 </a:t>
                      </a:r>
                      <a:r>
                        <a:rPr lang="ru-RU" sz="1600" kern="1200" dirty="0">
                          <a:solidFill>
                            <a:schemeClr val="tx1"/>
                          </a:solidFill>
                          <a:effectLst/>
                          <a:latin typeface="Palatino Linotype" pitchFamily="18" charset="0"/>
                          <a:ea typeface="+mn-ea"/>
                          <a:cs typeface="+mn-cs"/>
                        </a:rPr>
                        <a:t>минут</a:t>
                      </a:r>
                    </a:p>
                  </a:txBody>
                  <a:tcPr marL="52350" marR="52350" marT="0" marB="0"/>
                </a:tc>
                <a:tc>
                  <a:txBody>
                    <a:bodyPr/>
                    <a:lstStyle/>
                    <a:p>
                      <a:pPr marL="0" marR="0" lvl="0" indent="0" algn="just" defTabSz="1098560" rtl="0" eaLnBrk="1" fontAlgn="auto" latinLnBrk="0" hangingPunct="1">
                        <a:lnSpc>
                          <a:spcPct val="100000"/>
                        </a:lnSpc>
                        <a:spcBef>
                          <a:spcPts val="200"/>
                        </a:spcBef>
                        <a:spcAft>
                          <a:spcPts val="200"/>
                        </a:spcAft>
                        <a:buClrTx/>
                        <a:buSzTx/>
                        <a:buFont typeface="Wingdings" pitchFamily="2" charset="2"/>
                        <a:buNone/>
                        <a:tabLst/>
                        <a:defRPr/>
                      </a:pPr>
                      <a:r>
                        <a:rPr lang="ru-RU" sz="1600" kern="1200" dirty="0" smtClean="0">
                          <a:solidFill>
                            <a:schemeClr val="tx1"/>
                          </a:solidFill>
                          <a:effectLst/>
                          <a:latin typeface="Palatino Linotype" pitchFamily="18" charset="0"/>
                          <a:ea typeface="+mn-ea"/>
                          <a:cs typeface="+mn-cs"/>
                        </a:rPr>
                        <a:t>      60 </a:t>
                      </a:r>
                      <a:r>
                        <a:rPr lang="ru-RU" sz="1600" kern="1200" dirty="0" err="1" smtClean="0">
                          <a:solidFill>
                            <a:schemeClr val="tx1"/>
                          </a:solidFill>
                          <a:effectLst/>
                          <a:latin typeface="Palatino Linotype" pitchFamily="18" charset="0"/>
                          <a:ea typeface="+mn-ea"/>
                          <a:cs typeface="+mn-cs"/>
                        </a:rPr>
                        <a:t>минуттан</a:t>
                      </a:r>
                      <a:r>
                        <a:rPr lang="ru-RU" sz="1600" kern="1200" dirty="0" smtClean="0">
                          <a:solidFill>
                            <a:schemeClr val="tx1"/>
                          </a:solidFill>
                          <a:effectLst/>
                          <a:latin typeface="Palatino Linotype" pitchFamily="18" charset="0"/>
                          <a:ea typeface="+mn-ea"/>
                          <a:cs typeface="+mn-cs"/>
                        </a:rPr>
                        <a:t> </a:t>
                      </a:r>
                      <a:r>
                        <a:rPr lang="ru-RU" sz="1600" kern="1200" dirty="0" err="1" smtClean="0">
                          <a:solidFill>
                            <a:schemeClr val="tx1"/>
                          </a:solidFill>
                          <a:effectLst/>
                          <a:latin typeface="Palatino Linotype" pitchFamily="18" charset="0"/>
                          <a:ea typeface="+mn-ea"/>
                          <a:cs typeface="+mn-cs"/>
                        </a:rPr>
                        <a:t>кейін</a:t>
                      </a:r>
                      <a:r>
                        <a:rPr lang="ru-RU" sz="1600" kern="1200" dirty="0" smtClean="0">
                          <a:solidFill>
                            <a:schemeClr val="tx1"/>
                          </a:solidFill>
                          <a:effectLst/>
                          <a:latin typeface="Palatino Linotype" pitchFamily="18" charset="0"/>
                          <a:ea typeface="+mn-ea"/>
                          <a:cs typeface="+mn-cs"/>
                        </a:rPr>
                        <a:t> (1 </a:t>
                      </a:r>
                      <a:r>
                        <a:rPr lang="ru-RU" sz="1600" kern="1200" dirty="0" err="1" smtClean="0">
                          <a:solidFill>
                            <a:schemeClr val="tx1"/>
                          </a:solidFill>
                          <a:effectLst/>
                          <a:latin typeface="Palatino Linotype" pitchFamily="18" charset="0"/>
                          <a:ea typeface="+mn-ea"/>
                          <a:cs typeface="+mn-cs"/>
                        </a:rPr>
                        <a:t>сағат</a:t>
                      </a:r>
                      <a:r>
                        <a:rPr lang="ru-RU" sz="1600" kern="1200" dirty="0" smtClean="0">
                          <a:solidFill>
                            <a:schemeClr val="tx1"/>
                          </a:solidFill>
                          <a:effectLst/>
                          <a:latin typeface="Palatino Linotype" pitchFamily="18" charset="0"/>
                          <a:ea typeface="+mn-ea"/>
                          <a:cs typeface="+mn-cs"/>
                        </a:rPr>
                        <a:t>) – 2 мин.</a:t>
                      </a:r>
                    </a:p>
                  </a:txBody>
                  <a:tcPr marL="52350" marR="52350" marT="0" marB="0"/>
                </a:tc>
              </a:tr>
              <a:tr h="487876">
                <a:tc>
                  <a:txBody>
                    <a:bodyPr/>
                    <a:lstStyle/>
                    <a:p>
                      <a:pPr marL="0" indent="0" algn="ctr" defTabSz="1098560" rtl="0" eaLnBrk="1" latinLnBrk="0" hangingPunct="1">
                        <a:spcBef>
                          <a:spcPts val="200"/>
                        </a:spcBef>
                        <a:spcAft>
                          <a:spcPts val="200"/>
                        </a:spcAft>
                      </a:pPr>
                      <a:r>
                        <a:rPr lang="kk-KZ" sz="1600" b="1" kern="1200" dirty="0">
                          <a:solidFill>
                            <a:schemeClr val="tx1"/>
                          </a:solidFill>
                          <a:effectLst/>
                          <a:latin typeface="Palatino Linotype" pitchFamily="18" charset="0"/>
                          <a:ea typeface="+mn-ea"/>
                          <a:cs typeface="+mn-cs"/>
                        </a:rPr>
                        <a:t>8</a:t>
                      </a:r>
                      <a:endParaRPr lang="ru-RU" sz="1600" b="1" kern="1200" dirty="0">
                        <a:solidFill>
                          <a:schemeClr val="tx1"/>
                        </a:solidFill>
                        <a:effectLst/>
                        <a:latin typeface="Palatino Linotype" pitchFamily="18" charset="0"/>
                        <a:ea typeface="+mn-ea"/>
                        <a:cs typeface="+mn-cs"/>
                      </a:endParaRPr>
                    </a:p>
                  </a:txBody>
                  <a:tcPr marL="52350" marR="52350" marT="0" marB="0" anchor="ctr">
                    <a:solidFill>
                      <a:schemeClr val="accent4">
                        <a:lumMod val="20000"/>
                        <a:lumOff val="80000"/>
                      </a:schemeClr>
                    </a:solidFill>
                  </a:tcPr>
                </a:tc>
                <a:tc>
                  <a:txBody>
                    <a:bodyPr/>
                    <a:lstStyle/>
                    <a:p>
                      <a:pPr marL="0" indent="0" algn="l" defTabSz="1098560" rtl="0" eaLnBrk="1" latinLnBrk="0" hangingPunct="1">
                        <a:spcBef>
                          <a:spcPts val="200"/>
                        </a:spcBef>
                        <a:spcAft>
                          <a:spcPts val="200"/>
                        </a:spcAft>
                      </a:pPr>
                      <a:r>
                        <a:rPr lang="ru-RU" sz="1600" kern="1200" dirty="0">
                          <a:solidFill>
                            <a:schemeClr val="tx1"/>
                          </a:solidFill>
                          <a:effectLst/>
                          <a:latin typeface="Palatino Linotype" pitchFamily="18" charset="0"/>
                          <a:ea typeface="+mn-ea"/>
                          <a:cs typeface="+mn-cs"/>
                        </a:rPr>
                        <a:t>1 </a:t>
                      </a:r>
                      <a:r>
                        <a:rPr lang="ru-RU" sz="1600" kern="1200" dirty="0" err="1" smtClean="0">
                          <a:solidFill>
                            <a:schemeClr val="tx1"/>
                          </a:solidFill>
                          <a:effectLst/>
                          <a:latin typeface="Palatino Linotype" pitchFamily="18" charset="0"/>
                          <a:ea typeface="+mn-ea"/>
                          <a:cs typeface="+mn-cs"/>
                        </a:rPr>
                        <a:t>бейіндік</a:t>
                      </a:r>
                      <a:r>
                        <a:rPr lang="ru-RU" sz="1600" kern="1200" dirty="0" smtClean="0">
                          <a:solidFill>
                            <a:schemeClr val="tx1"/>
                          </a:solidFill>
                          <a:effectLst/>
                          <a:latin typeface="Palatino Linotype" pitchFamily="18" charset="0"/>
                          <a:ea typeface="+mn-ea"/>
                          <a:cs typeface="+mn-cs"/>
                        </a:rPr>
                        <a:t> </a:t>
                      </a:r>
                      <a:r>
                        <a:rPr lang="ru-RU" sz="1600" kern="1200" dirty="0" err="1" smtClean="0">
                          <a:solidFill>
                            <a:schemeClr val="tx1"/>
                          </a:solidFill>
                          <a:effectLst/>
                          <a:latin typeface="Palatino Linotype" pitchFamily="18" charset="0"/>
                          <a:ea typeface="+mn-ea"/>
                          <a:cs typeface="+mn-cs"/>
                        </a:rPr>
                        <a:t>пән</a:t>
                      </a:r>
                      <a:r>
                        <a:rPr lang="ru-RU" sz="1600" kern="1200" baseline="0" dirty="0" smtClean="0">
                          <a:solidFill>
                            <a:schemeClr val="tx1"/>
                          </a:solidFill>
                          <a:effectLst/>
                          <a:latin typeface="Palatino Linotype" pitchFamily="18" charset="0"/>
                          <a:ea typeface="+mn-ea"/>
                          <a:cs typeface="+mn-cs"/>
                        </a:rPr>
                        <a:t> </a:t>
                      </a:r>
                      <a:r>
                        <a:rPr lang="ru-RU" sz="1600" kern="1200" dirty="0" smtClean="0">
                          <a:solidFill>
                            <a:schemeClr val="tx1"/>
                          </a:solidFill>
                          <a:effectLst/>
                          <a:latin typeface="Palatino Linotype" pitchFamily="18" charset="0"/>
                          <a:ea typeface="+mn-ea"/>
                          <a:cs typeface="+mn-cs"/>
                        </a:rPr>
                        <a:t>(IELTS </a:t>
                      </a:r>
                      <a:r>
                        <a:rPr lang="ru-RU" sz="1600" kern="1200" dirty="0" err="1" smtClean="0">
                          <a:solidFill>
                            <a:schemeClr val="tx1"/>
                          </a:solidFill>
                          <a:effectLst/>
                          <a:latin typeface="Palatino Linotype" pitchFamily="18" charset="0"/>
                          <a:ea typeface="+mn-ea"/>
                          <a:cs typeface="+mn-cs"/>
                        </a:rPr>
                        <a:t>және</a:t>
                      </a:r>
                      <a:r>
                        <a:rPr lang="ru-RU" sz="1600" kern="1200" dirty="0" smtClean="0">
                          <a:solidFill>
                            <a:schemeClr val="tx1"/>
                          </a:solidFill>
                          <a:effectLst/>
                          <a:latin typeface="Palatino Linotype" pitchFamily="18" charset="0"/>
                          <a:ea typeface="+mn-ea"/>
                          <a:cs typeface="+mn-cs"/>
                        </a:rPr>
                        <a:t> </a:t>
                      </a:r>
                      <a:r>
                        <a:rPr lang="ru-RU" sz="1600" kern="1200" dirty="0" err="1" smtClean="0">
                          <a:solidFill>
                            <a:schemeClr val="tx1"/>
                          </a:solidFill>
                          <a:effectLst/>
                          <a:latin typeface="Palatino Linotype" pitchFamily="18" charset="0"/>
                          <a:ea typeface="+mn-ea"/>
                          <a:cs typeface="+mn-cs"/>
                        </a:rPr>
                        <a:t>басқа</a:t>
                      </a:r>
                      <a:r>
                        <a:rPr lang="ru-RU" sz="1600" kern="1200" dirty="0" smtClean="0">
                          <a:solidFill>
                            <a:schemeClr val="tx1"/>
                          </a:solidFill>
                          <a:effectLst/>
                          <a:latin typeface="Palatino Linotype" pitchFamily="18" charset="0"/>
                          <a:ea typeface="+mn-ea"/>
                          <a:cs typeface="+mn-cs"/>
                        </a:rPr>
                        <a:t> да </a:t>
                      </a:r>
                      <a:r>
                        <a:rPr lang="ru-RU" sz="1600" kern="1200" dirty="0" err="1" smtClean="0">
                          <a:solidFill>
                            <a:schemeClr val="tx1"/>
                          </a:solidFill>
                          <a:effectLst/>
                          <a:latin typeface="Palatino Linotype" pitchFamily="18" charset="0"/>
                          <a:ea typeface="+mn-ea"/>
                          <a:cs typeface="+mn-cs"/>
                        </a:rPr>
                        <a:t>халықаралық</a:t>
                      </a:r>
                      <a:r>
                        <a:rPr lang="ru-RU" sz="1600" kern="1200" dirty="0" smtClean="0">
                          <a:solidFill>
                            <a:schemeClr val="tx1"/>
                          </a:solidFill>
                          <a:effectLst/>
                          <a:latin typeface="Palatino Linotype" pitchFamily="18" charset="0"/>
                          <a:ea typeface="+mn-ea"/>
                          <a:cs typeface="+mn-cs"/>
                        </a:rPr>
                        <a:t> </a:t>
                      </a:r>
                      <a:r>
                        <a:rPr lang="ru-RU" sz="1600" kern="1200" dirty="0" err="1" smtClean="0">
                          <a:solidFill>
                            <a:schemeClr val="tx1"/>
                          </a:solidFill>
                          <a:effectLst/>
                          <a:latin typeface="Palatino Linotype" pitchFamily="18" charset="0"/>
                          <a:ea typeface="+mn-ea"/>
                          <a:cs typeface="+mn-cs"/>
                        </a:rPr>
                        <a:t>сертификаттар</a:t>
                      </a:r>
                      <a:r>
                        <a:rPr lang="ru-RU" sz="1600" kern="1200" dirty="0" smtClean="0">
                          <a:solidFill>
                            <a:schemeClr val="tx1"/>
                          </a:solidFill>
                          <a:effectLst/>
                          <a:latin typeface="Palatino Linotype" pitchFamily="18" charset="0"/>
                          <a:ea typeface="+mn-ea"/>
                          <a:cs typeface="+mn-cs"/>
                        </a:rPr>
                        <a:t>)</a:t>
                      </a:r>
                      <a:endParaRPr lang="ru-RU" sz="1600" kern="1200" dirty="0">
                        <a:solidFill>
                          <a:schemeClr val="tx1"/>
                        </a:solidFill>
                        <a:effectLst/>
                        <a:latin typeface="Palatino Linotype" pitchFamily="18" charset="0"/>
                        <a:ea typeface="+mn-ea"/>
                        <a:cs typeface="+mn-cs"/>
                      </a:endParaRPr>
                    </a:p>
                  </a:txBody>
                  <a:tcPr marL="52350" marR="52350" marT="0" marB="0"/>
                </a:tc>
                <a:tc>
                  <a:txBody>
                    <a:bodyPr/>
                    <a:lstStyle/>
                    <a:p>
                      <a:pPr marL="0" indent="0" algn="ctr" defTabSz="1098560" rtl="0" eaLnBrk="1" latinLnBrk="0" hangingPunct="1">
                        <a:spcBef>
                          <a:spcPts val="200"/>
                        </a:spcBef>
                        <a:spcAft>
                          <a:spcPts val="200"/>
                        </a:spcAft>
                      </a:pPr>
                      <a:r>
                        <a:rPr lang="ru-RU" sz="1600" kern="1200" dirty="0">
                          <a:solidFill>
                            <a:schemeClr val="tx1"/>
                          </a:solidFill>
                          <a:effectLst/>
                          <a:latin typeface="Palatino Linotype" pitchFamily="18" charset="0"/>
                          <a:ea typeface="+mn-ea"/>
                          <a:cs typeface="+mn-cs"/>
                        </a:rPr>
                        <a:t>130 минут</a:t>
                      </a:r>
                    </a:p>
                  </a:txBody>
                  <a:tcPr marL="52350" marR="52350" marT="0" marB="0"/>
                </a:tc>
                <a:tc>
                  <a:txBody>
                    <a:bodyPr/>
                    <a:lstStyle/>
                    <a:p>
                      <a:pPr marL="0" marR="0" lvl="0" indent="0" algn="just" defTabSz="1098560" rtl="0" eaLnBrk="1" fontAlgn="auto" latinLnBrk="0" hangingPunct="1">
                        <a:lnSpc>
                          <a:spcPct val="100000"/>
                        </a:lnSpc>
                        <a:spcBef>
                          <a:spcPts val="200"/>
                        </a:spcBef>
                        <a:spcAft>
                          <a:spcPts val="200"/>
                        </a:spcAft>
                        <a:buClrTx/>
                        <a:buSzTx/>
                        <a:buFont typeface="Wingdings" pitchFamily="2" charset="2"/>
                        <a:buNone/>
                        <a:tabLst/>
                        <a:defRPr/>
                      </a:pPr>
                      <a:r>
                        <a:rPr lang="ru-RU" sz="1600" kern="1200" dirty="0" smtClean="0">
                          <a:solidFill>
                            <a:schemeClr val="tx1"/>
                          </a:solidFill>
                          <a:effectLst/>
                          <a:latin typeface="Palatino Linotype" pitchFamily="18" charset="0"/>
                          <a:ea typeface="+mn-ea"/>
                          <a:cs typeface="+mn-cs"/>
                        </a:rPr>
                        <a:t>      60</a:t>
                      </a:r>
                      <a:r>
                        <a:rPr lang="ru-RU" sz="1600" kern="1200" baseline="0" dirty="0" smtClean="0">
                          <a:solidFill>
                            <a:schemeClr val="tx1"/>
                          </a:solidFill>
                          <a:effectLst/>
                          <a:latin typeface="Palatino Linotype" pitchFamily="18" charset="0"/>
                          <a:ea typeface="+mn-ea"/>
                          <a:cs typeface="+mn-cs"/>
                        </a:rPr>
                        <a:t> </a:t>
                      </a:r>
                      <a:r>
                        <a:rPr lang="ru-RU" sz="1600" kern="1200" baseline="0" dirty="0" err="1" smtClean="0">
                          <a:solidFill>
                            <a:schemeClr val="tx1"/>
                          </a:solidFill>
                          <a:effectLst/>
                          <a:latin typeface="Palatino Linotype" pitchFamily="18" charset="0"/>
                          <a:ea typeface="+mn-ea"/>
                          <a:cs typeface="+mn-cs"/>
                        </a:rPr>
                        <a:t>минуттан</a:t>
                      </a:r>
                      <a:r>
                        <a:rPr lang="ru-RU" sz="1600" kern="1200" baseline="0" dirty="0" smtClean="0">
                          <a:solidFill>
                            <a:schemeClr val="tx1"/>
                          </a:solidFill>
                          <a:effectLst/>
                          <a:latin typeface="Palatino Linotype" pitchFamily="18" charset="0"/>
                          <a:ea typeface="+mn-ea"/>
                          <a:cs typeface="+mn-cs"/>
                        </a:rPr>
                        <a:t> </a:t>
                      </a:r>
                      <a:r>
                        <a:rPr lang="ru-RU" sz="1600" kern="1200" baseline="0" dirty="0" err="1" smtClean="0">
                          <a:solidFill>
                            <a:schemeClr val="tx1"/>
                          </a:solidFill>
                          <a:effectLst/>
                          <a:latin typeface="Palatino Linotype" pitchFamily="18" charset="0"/>
                          <a:ea typeface="+mn-ea"/>
                          <a:cs typeface="+mn-cs"/>
                        </a:rPr>
                        <a:t>кейін</a:t>
                      </a:r>
                      <a:r>
                        <a:rPr lang="ru-RU" sz="1600" kern="1200" baseline="0" dirty="0" smtClean="0">
                          <a:solidFill>
                            <a:schemeClr val="tx1"/>
                          </a:solidFill>
                          <a:effectLst/>
                          <a:latin typeface="Palatino Linotype" pitchFamily="18" charset="0"/>
                          <a:ea typeface="+mn-ea"/>
                          <a:cs typeface="+mn-cs"/>
                        </a:rPr>
                        <a:t> </a:t>
                      </a:r>
                      <a:r>
                        <a:rPr lang="ru-RU" sz="1600" kern="1200" dirty="0" smtClean="0">
                          <a:solidFill>
                            <a:schemeClr val="tx1"/>
                          </a:solidFill>
                          <a:effectLst/>
                          <a:latin typeface="Palatino Linotype" pitchFamily="18" charset="0"/>
                          <a:ea typeface="+mn-ea"/>
                          <a:cs typeface="+mn-cs"/>
                        </a:rPr>
                        <a:t>(1 </a:t>
                      </a:r>
                      <a:r>
                        <a:rPr lang="ru-RU" sz="1600" kern="1200" dirty="0" err="1" smtClean="0">
                          <a:solidFill>
                            <a:schemeClr val="tx1"/>
                          </a:solidFill>
                          <a:effectLst/>
                          <a:latin typeface="Palatino Linotype" pitchFamily="18" charset="0"/>
                          <a:ea typeface="+mn-ea"/>
                          <a:cs typeface="+mn-cs"/>
                        </a:rPr>
                        <a:t>сағат</a:t>
                      </a:r>
                      <a:r>
                        <a:rPr lang="ru-RU" sz="1600" kern="1200" dirty="0" smtClean="0">
                          <a:solidFill>
                            <a:schemeClr val="tx1"/>
                          </a:solidFill>
                          <a:effectLst/>
                          <a:latin typeface="Palatino Linotype" pitchFamily="18" charset="0"/>
                          <a:ea typeface="+mn-ea"/>
                          <a:cs typeface="+mn-cs"/>
                        </a:rPr>
                        <a:t>) – 2 мин.</a:t>
                      </a:r>
                    </a:p>
                  </a:txBody>
                  <a:tcPr marL="52350" marR="52350" marT="0" marB="0"/>
                </a:tc>
              </a:tr>
            </a:tbl>
          </a:graphicData>
        </a:graphic>
      </p:graphicFrame>
      <p:sp>
        <p:nvSpPr>
          <p:cNvPr id="5" name="Прямоугольник 4"/>
          <p:cNvSpPr/>
          <p:nvPr/>
        </p:nvSpPr>
        <p:spPr>
          <a:xfrm>
            <a:off x="341710" y="5743004"/>
            <a:ext cx="11593287" cy="1077218"/>
          </a:xfrm>
          <a:prstGeom prst="rect">
            <a:avLst/>
          </a:prstGeom>
        </p:spPr>
        <p:txBody>
          <a:bodyPr wrap="square">
            <a:spAutoFit/>
          </a:bodyPr>
          <a:lstStyle/>
          <a:p>
            <a:endParaRPr lang="ru-RU" sz="1600" b="1" dirty="0" smtClean="0">
              <a:latin typeface="Palatino Linotype" pitchFamily="18" charset="0"/>
            </a:endParaRPr>
          </a:p>
          <a:p>
            <a:pPr algn="just"/>
            <a:r>
              <a:rPr lang="ru-RU" sz="1600" b="1" dirty="0" err="1" smtClean="0">
                <a:latin typeface="Palatino Linotype" pitchFamily="18" charset="0"/>
              </a:rPr>
              <a:t>Ескерту</a:t>
            </a:r>
            <a:r>
              <a:rPr lang="ru-RU" sz="1600" b="1" dirty="0" smtClean="0">
                <a:latin typeface="Palatino Linotype" pitchFamily="18" charset="0"/>
              </a:rPr>
              <a:t>: </a:t>
            </a:r>
            <a:r>
              <a:rPr lang="ru-RU" sz="1600" dirty="0" smtClean="0">
                <a:latin typeface="Palatino Linotype" pitchFamily="18" charset="0"/>
              </a:rPr>
              <a:t>1)</a:t>
            </a:r>
            <a:r>
              <a:rPr lang="ru-RU" sz="1600" b="1" dirty="0" smtClean="0">
                <a:latin typeface="Palatino Linotype" pitchFamily="18" charset="0"/>
              </a:rPr>
              <a:t> </a:t>
            </a:r>
            <a:r>
              <a:rPr lang="ru-RU" sz="1600" dirty="0" smtClean="0">
                <a:latin typeface="Palatino Linotype" pitchFamily="18" charset="0"/>
              </a:rPr>
              <a:t> </a:t>
            </a:r>
            <a:r>
              <a:rPr lang="ru-RU" sz="1600" dirty="0" err="1">
                <a:latin typeface="Palatino Linotype" pitchFamily="18" charset="0"/>
              </a:rPr>
              <a:t>Мүгедек</a:t>
            </a:r>
            <a:r>
              <a:rPr lang="ru-RU" sz="1600" dirty="0">
                <a:latin typeface="Palatino Linotype" pitchFamily="18" charset="0"/>
              </a:rPr>
              <a:t> </a:t>
            </a:r>
            <a:r>
              <a:rPr lang="ru-RU" sz="1600" dirty="0" err="1">
                <a:latin typeface="Palatino Linotype" pitchFamily="18" charset="0"/>
              </a:rPr>
              <a:t>балалар</a:t>
            </a:r>
            <a:r>
              <a:rPr lang="ru-RU" sz="1600" dirty="0">
                <a:latin typeface="Palatino Linotype" pitchFamily="18" charset="0"/>
              </a:rPr>
              <a:t> мен </a:t>
            </a:r>
            <a:r>
              <a:rPr lang="ru-RU" sz="1600" dirty="0" err="1">
                <a:latin typeface="Palatino Linotype" pitchFamily="18" charset="0"/>
              </a:rPr>
              <a:t>мүгедектер</a:t>
            </a:r>
            <a:r>
              <a:rPr lang="ru-RU" sz="1600" dirty="0">
                <a:latin typeface="Palatino Linotype" pitchFamily="18" charset="0"/>
              </a:rPr>
              <a:t> </a:t>
            </a:r>
            <a:r>
              <a:rPr lang="ru-RU" sz="1600" dirty="0" err="1">
                <a:latin typeface="Palatino Linotype" pitchFamily="18" charset="0"/>
              </a:rPr>
              <a:t>үшін</a:t>
            </a:r>
            <a:r>
              <a:rPr lang="ru-RU" sz="1600" dirty="0">
                <a:latin typeface="Palatino Linotype" pitchFamily="18" charset="0"/>
              </a:rPr>
              <a:t> (</a:t>
            </a:r>
            <a:r>
              <a:rPr lang="ru-RU" sz="1600" dirty="0" err="1">
                <a:latin typeface="Palatino Linotype" pitchFamily="18" charset="0"/>
              </a:rPr>
              <a:t>көру</a:t>
            </a:r>
            <a:r>
              <a:rPr lang="ru-RU" sz="1600" dirty="0">
                <a:latin typeface="Palatino Linotype" pitchFamily="18" charset="0"/>
              </a:rPr>
              <a:t>, </a:t>
            </a:r>
            <a:r>
              <a:rPr lang="ru-RU" sz="1600" dirty="0" err="1">
                <a:latin typeface="Palatino Linotype" pitchFamily="18" charset="0"/>
              </a:rPr>
              <a:t>есту</a:t>
            </a:r>
            <a:r>
              <a:rPr lang="ru-RU" sz="1600" dirty="0">
                <a:latin typeface="Palatino Linotype" pitchFamily="18" charset="0"/>
              </a:rPr>
              <a:t>, </a:t>
            </a:r>
            <a:r>
              <a:rPr lang="ru-RU" sz="1600" dirty="0" err="1">
                <a:latin typeface="Palatino Linotype" pitchFamily="18" charset="0"/>
              </a:rPr>
              <a:t>тірек-қимыл</a:t>
            </a:r>
            <a:r>
              <a:rPr lang="ru-RU" sz="1600" dirty="0">
                <a:latin typeface="Palatino Linotype" pitchFamily="18" charset="0"/>
              </a:rPr>
              <a:t> </a:t>
            </a:r>
            <a:r>
              <a:rPr lang="ru-RU" sz="1600" dirty="0" err="1">
                <a:latin typeface="Palatino Linotype" pitchFamily="18" charset="0"/>
              </a:rPr>
              <a:t>аппаратының</a:t>
            </a:r>
            <a:r>
              <a:rPr lang="ru-RU" sz="1600" dirty="0">
                <a:latin typeface="Palatino Linotype" pitchFamily="18" charset="0"/>
              </a:rPr>
              <a:t> </a:t>
            </a:r>
            <a:r>
              <a:rPr lang="ru-RU" sz="1600" dirty="0" err="1">
                <a:latin typeface="Palatino Linotype" pitchFamily="18" charset="0"/>
              </a:rPr>
              <a:t>функциялары</a:t>
            </a:r>
            <a:r>
              <a:rPr lang="ru-RU" sz="1600" dirty="0">
                <a:latin typeface="Palatino Linotype" pitchFamily="18" charset="0"/>
              </a:rPr>
              <a:t> </a:t>
            </a:r>
            <a:r>
              <a:rPr lang="ru-RU" sz="1600" dirty="0" err="1">
                <a:latin typeface="Palatino Linotype" pitchFamily="18" charset="0"/>
              </a:rPr>
              <a:t>бұзылған</a:t>
            </a:r>
            <a:r>
              <a:rPr lang="ru-RU" sz="1600" dirty="0">
                <a:latin typeface="Palatino Linotype" pitchFamily="18" charset="0"/>
              </a:rPr>
              <a:t>) </a:t>
            </a:r>
            <a:r>
              <a:rPr lang="ru-RU" sz="1600" dirty="0" err="1">
                <a:latin typeface="Palatino Linotype" pitchFamily="18" charset="0"/>
              </a:rPr>
              <a:t>тестілеуге</a:t>
            </a:r>
            <a:r>
              <a:rPr lang="ru-RU" sz="1600" dirty="0">
                <a:latin typeface="Palatino Linotype" pitchFamily="18" charset="0"/>
              </a:rPr>
              <a:t> </a:t>
            </a:r>
            <a:r>
              <a:rPr lang="ru-RU" sz="1600" dirty="0" err="1">
                <a:latin typeface="Palatino Linotype" pitchFamily="18" charset="0"/>
              </a:rPr>
              <a:t>қосымша</a:t>
            </a:r>
            <a:r>
              <a:rPr lang="ru-RU" sz="1600" dirty="0">
                <a:latin typeface="Palatino Linotype" pitchFamily="18" charset="0"/>
              </a:rPr>
              <a:t> 40 минут </a:t>
            </a:r>
            <a:r>
              <a:rPr lang="ru-RU" sz="1600" dirty="0" err="1">
                <a:latin typeface="Palatino Linotype" pitchFamily="18" charset="0"/>
              </a:rPr>
              <a:t>уақыт</a:t>
            </a:r>
            <a:r>
              <a:rPr lang="ru-RU" sz="1600" dirty="0">
                <a:latin typeface="Palatino Linotype" pitchFamily="18" charset="0"/>
              </a:rPr>
              <a:t> </a:t>
            </a:r>
            <a:r>
              <a:rPr lang="ru-RU" sz="1600" dirty="0" err="1" smtClean="0">
                <a:latin typeface="Palatino Linotype" pitchFamily="18" charset="0"/>
              </a:rPr>
              <a:t>беріледі</a:t>
            </a:r>
            <a:r>
              <a:rPr lang="ru-RU" sz="1600" dirty="0" smtClean="0">
                <a:latin typeface="Palatino Linotype" pitchFamily="18" charset="0"/>
              </a:rPr>
              <a:t>;</a:t>
            </a:r>
          </a:p>
          <a:p>
            <a:pPr indent="898525"/>
            <a:r>
              <a:rPr lang="ru-RU" sz="1600" dirty="0" smtClean="0">
                <a:latin typeface="Palatino Linotype" pitchFamily="18" charset="0"/>
              </a:rPr>
              <a:t>2) </a:t>
            </a:r>
            <a:r>
              <a:rPr lang="ru-RU" sz="1600" dirty="0" err="1" smtClean="0">
                <a:latin typeface="Palatino Linotype" pitchFamily="18" charset="0"/>
              </a:rPr>
              <a:t>Мазмұны</a:t>
            </a:r>
            <a:r>
              <a:rPr lang="ru-RU" sz="1600" dirty="0" smtClean="0">
                <a:latin typeface="Palatino Linotype" pitchFamily="18" charset="0"/>
              </a:rPr>
              <a:t> </a:t>
            </a:r>
            <a:r>
              <a:rPr lang="ru-RU" sz="1600" dirty="0" err="1" smtClean="0">
                <a:latin typeface="Palatino Linotype" pitchFamily="18" charset="0"/>
              </a:rPr>
              <a:t>бойынша</a:t>
            </a:r>
            <a:r>
              <a:rPr lang="ru-RU" sz="1600" dirty="0" smtClean="0">
                <a:latin typeface="Palatino Linotype" pitchFamily="18" charset="0"/>
              </a:rPr>
              <a:t> </a:t>
            </a:r>
            <a:r>
              <a:rPr lang="ru-RU" sz="1600" dirty="0" err="1" smtClean="0">
                <a:latin typeface="Palatino Linotype" pitchFamily="18" charset="0"/>
              </a:rPr>
              <a:t>апелляцияға</a:t>
            </a:r>
            <a:r>
              <a:rPr lang="ru-RU" sz="1600" dirty="0" smtClean="0">
                <a:latin typeface="Palatino Linotype" pitchFamily="18" charset="0"/>
              </a:rPr>
              <a:t> 30 минут </a:t>
            </a:r>
            <a:r>
              <a:rPr lang="ru-RU" sz="1600" dirty="0" err="1" smtClean="0">
                <a:latin typeface="Palatino Linotype" pitchFamily="18" charset="0"/>
              </a:rPr>
              <a:t>беріледі</a:t>
            </a:r>
            <a:r>
              <a:rPr lang="ru-RU" sz="1600" dirty="0" smtClean="0">
                <a:latin typeface="Palatino Linotype" pitchFamily="18" charset="0"/>
              </a:rPr>
              <a:t>. </a:t>
            </a:r>
          </a:p>
        </p:txBody>
      </p:sp>
    </p:spTree>
    <p:extLst>
      <p:ext uri="{BB962C8B-B14F-4D97-AF65-F5344CB8AC3E}">
        <p14:creationId xmlns:p14="http://schemas.microsoft.com/office/powerpoint/2010/main" val="35975158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15" y="-17636"/>
            <a:ext cx="12240000" cy="936000"/>
          </a:xfrm>
          <a:prstGeom prst="rect">
            <a:avLst/>
          </a:prstGeom>
          <a:solidFill>
            <a:srgbClr val="E4C29C"/>
          </a:solidFill>
        </p:spPr>
        <p:txBody>
          <a:bodyPr wrap="square" rtlCol="0">
            <a:spAutoFit/>
          </a:bodyPr>
          <a:lstStyle/>
          <a:p>
            <a:endParaRPr lang="ru-RU" dirty="0"/>
          </a:p>
        </p:txBody>
      </p:sp>
      <p:sp>
        <p:nvSpPr>
          <p:cNvPr id="2" name="Заголовок 1"/>
          <p:cNvSpPr>
            <a:spLocks noGrp="1"/>
          </p:cNvSpPr>
          <p:nvPr>
            <p:ph type="title"/>
          </p:nvPr>
        </p:nvSpPr>
        <p:spPr>
          <a:xfrm>
            <a:off x="0" y="0"/>
            <a:ext cx="12204700" cy="918364"/>
          </a:xfrm>
        </p:spPr>
        <p:txBody>
          <a:bodyPr>
            <a:normAutofit/>
          </a:bodyPr>
          <a:lstStyle/>
          <a:p>
            <a:r>
              <a:rPr lang="kk-KZ" sz="3000" b="1" dirty="0" smtClean="0">
                <a:latin typeface="Palatino Linotype" pitchFamily="18" charset="0"/>
              </a:rPr>
              <a:t>Тестілеуге кіргізу</a:t>
            </a:r>
            <a:endParaRPr lang="ru-RU" sz="3000" b="1" dirty="0">
              <a:latin typeface="Palatino Linotype" pitchFamily="18" charset="0"/>
            </a:endParaRPr>
          </a:p>
        </p:txBody>
      </p:sp>
      <p:grpSp>
        <p:nvGrpSpPr>
          <p:cNvPr id="29" name="Группа 28"/>
          <p:cNvGrpSpPr/>
          <p:nvPr/>
        </p:nvGrpSpPr>
        <p:grpSpPr>
          <a:xfrm>
            <a:off x="197694" y="1166766"/>
            <a:ext cx="7344816" cy="2808312"/>
            <a:chOff x="197694" y="1166766"/>
            <a:chExt cx="7344816" cy="2808312"/>
          </a:xfrm>
        </p:grpSpPr>
        <p:sp>
          <p:nvSpPr>
            <p:cNvPr id="5" name="Скругленный прямоугольник 4"/>
            <p:cNvSpPr/>
            <p:nvPr/>
          </p:nvSpPr>
          <p:spPr>
            <a:xfrm>
              <a:off x="197694" y="1166766"/>
              <a:ext cx="7344816" cy="2808312"/>
            </a:xfrm>
            <a:prstGeom prst="roundRect">
              <a:avLst/>
            </a:prstGeom>
            <a:ln>
              <a:solidFill>
                <a:srgbClr val="7030A0"/>
              </a:solidFill>
              <a:prstDash val="dash"/>
            </a:ln>
          </p:spPr>
          <p:style>
            <a:lnRef idx="2">
              <a:schemeClr val="dk1"/>
            </a:lnRef>
            <a:fillRef idx="1">
              <a:schemeClr val="lt1"/>
            </a:fillRef>
            <a:effectRef idx="0">
              <a:schemeClr val="dk1"/>
            </a:effectRef>
            <a:fontRef idx="minor">
              <a:schemeClr val="dk1"/>
            </a:fontRef>
          </p:style>
          <p:txBody>
            <a:bodyPr rtlCol="0" anchor="ctr"/>
            <a:lstStyle/>
            <a:p>
              <a:pPr algn="just"/>
              <a:endParaRPr lang="ru-RU" b="1" dirty="0">
                <a:solidFill>
                  <a:schemeClr val="tx1"/>
                </a:solidFill>
                <a:latin typeface="Times New Roman" pitchFamily="18" charset="0"/>
                <a:cs typeface="Times New Roman" pitchFamily="18" charset="0"/>
              </a:endParaRPr>
            </a:p>
          </p:txBody>
        </p:sp>
        <p:sp>
          <p:nvSpPr>
            <p:cNvPr id="26" name="Прямоугольник с двумя вырезанными противолежащими углами 25"/>
            <p:cNvSpPr/>
            <p:nvPr/>
          </p:nvSpPr>
          <p:spPr>
            <a:xfrm>
              <a:off x="2427537" y="1422524"/>
              <a:ext cx="4805030" cy="2308325"/>
            </a:xfrm>
            <a:prstGeom prst="snip2DiagRect">
              <a:avLst/>
            </a:prstGeom>
            <a:solidFill>
              <a:schemeClr val="accent4">
                <a:lumMod val="20000"/>
                <a:lumOff val="80000"/>
              </a:schemeClr>
            </a:solidFill>
            <a:ln>
              <a:solidFill>
                <a:schemeClr val="accent4">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indent="449263" algn="just">
                <a:buFont typeface="Wingdings" pitchFamily="2" charset="2"/>
                <a:buChar char="Ø"/>
              </a:pPr>
              <a:r>
                <a:rPr lang="ru-RU" sz="1800" dirty="0" smtClean="0">
                  <a:solidFill>
                    <a:schemeClr val="tx1"/>
                  </a:solidFill>
                  <a:latin typeface="Palatino Linotype" pitchFamily="18" charset="0"/>
                </a:rPr>
                <a:t>АТО-да </a:t>
              </a:r>
              <a:r>
                <a:rPr lang="ru-RU" sz="1800" dirty="0" err="1">
                  <a:solidFill>
                    <a:schemeClr val="tx1"/>
                  </a:solidFill>
                  <a:latin typeface="Palatino Linotype" pitchFamily="18" charset="0"/>
                </a:rPr>
                <a:t>тестіленушілер</a:t>
              </a:r>
              <a:r>
                <a:rPr lang="ru-RU" sz="1800" dirty="0">
                  <a:solidFill>
                    <a:schemeClr val="tx1"/>
                  </a:solidFill>
                  <a:latin typeface="Palatino Linotype" pitchFamily="18" charset="0"/>
                </a:rPr>
                <a:t> </a:t>
              </a:r>
              <a:r>
                <a:rPr lang="ru-RU" sz="1800" dirty="0" err="1">
                  <a:solidFill>
                    <a:schemeClr val="tx1"/>
                  </a:solidFill>
                  <a:latin typeface="Palatino Linotype" pitchFamily="18" charset="0"/>
                </a:rPr>
                <a:t>бір-бірден</a:t>
              </a:r>
              <a:r>
                <a:rPr lang="ru-RU" sz="1800" dirty="0">
                  <a:solidFill>
                    <a:schemeClr val="tx1"/>
                  </a:solidFill>
                  <a:latin typeface="Palatino Linotype" pitchFamily="18" charset="0"/>
                </a:rPr>
                <a:t> </a:t>
              </a:r>
              <a:r>
                <a:rPr lang="ru-RU" sz="1800" dirty="0" err="1" smtClean="0">
                  <a:solidFill>
                    <a:schemeClr val="tx1"/>
                  </a:solidFill>
                  <a:latin typeface="Palatino Linotype" pitchFamily="18" charset="0"/>
                </a:rPr>
                <a:t>жіберіледі</a:t>
              </a:r>
              <a:r>
                <a:rPr lang="ru-RU" sz="1800" dirty="0" smtClean="0">
                  <a:solidFill>
                    <a:schemeClr val="tx1"/>
                  </a:solidFill>
                  <a:latin typeface="Palatino Linotype" pitchFamily="18" charset="0"/>
                </a:rPr>
                <a:t>, </a:t>
              </a:r>
            </a:p>
            <a:p>
              <a:pPr indent="449263" algn="just">
                <a:buFont typeface="Wingdings" pitchFamily="2" charset="2"/>
                <a:buChar char="Ø"/>
              </a:pPr>
              <a:r>
                <a:rPr lang="kk-KZ" sz="1800" dirty="0">
                  <a:latin typeface="Palatino Linotype" pitchFamily="18" charset="0"/>
                  <a:cs typeface="Times New Roman" pitchFamily="18" charset="0"/>
                </a:rPr>
                <a:t>жеке </a:t>
              </a:r>
              <a:r>
                <a:rPr lang="kk-KZ" sz="1800" dirty="0" smtClean="0">
                  <a:latin typeface="Palatino Linotype" pitchFamily="18" charset="0"/>
                  <a:cs typeface="Times New Roman" pitchFamily="18" charset="0"/>
                </a:rPr>
                <a:t>басын </a:t>
              </a:r>
              <a:r>
                <a:rPr lang="kk-KZ" sz="1800" dirty="0">
                  <a:latin typeface="Palatino Linotype" pitchFamily="18" charset="0"/>
                  <a:cs typeface="Times New Roman" pitchFamily="18" charset="0"/>
                </a:rPr>
                <a:t>көлемді-кеңістіктік нысандағы сканер арқылы </a:t>
              </a:r>
              <a:r>
                <a:rPr lang="ru-RU" sz="1800" b="1" dirty="0">
                  <a:solidFill>
                    <a:prstClr val="black"/>
                  </a:solidFill>
                  <a:latin typeface="Palatino Linotype" pitchFamily="18" charset="0"/>
                  <a:cs typeface="Times New Roman" pitchFamily="18" charset="0"/>
                </a:rPr>
                <a:t>(</a:t>
              </a:r>
              <a:r>
                <a:rPr lang="ru-RU" sz="1800" b="1" dirty="0" err="1">
                  <a:solidFill>
                    <a:prstClr val="black"/>
                  </a:solidFill>
                  <a:latin typeface="Palatino Linotype" pitchFamily="18" charset="0"/>
                  <a:cs typeface="Times New Roman" pitchFamily="18" charset="0"/>
                </a:rPr>
                <a:t>Face</a:t>
              </a:r>
              <a:r>
                <a:rPr lang="ru-RU" sz="1800" b="1" dirty="0">
                  <a:solidFill>
                    <a:prstClr val="black"/>
                  </a:solidFill>
                  <a:latin typeface="Palatino Linotype" pitchFamily="18" charset="0"/>
                  <a:cs typeface="Times New Roman" pitchFamily="18" charset="0"/>
                </a:rPr>
                <a:t> ID) </a:t>
              </a:r>
              <a:r>
                <a:rPr lang="kk-KZ" sz="1800" dirty="0" smtClean="0">
                  <a:latin typeface="Palatino Linotype" pitchFamily="18" charset="0"/>
                  <a:cs typeface="Times New Roman" pitchFamily="18" charset="0"/>
                </a:rPr>
                <a:t>сәйкестендіріліп кіргізіледі</a:t>
              </a:r>
            </a:p>
            <a:p>
              <a:pPr indent="449263" algn="just">
                <a:buFont typeface="Wingdings" pitchFamily="2" charset="2"/>
                <a:buChar char="Ø"/>
              </a:pPr>
              <a:r>
                <a:rPr lang="kk-KZ" sz="1800" dirty="0" smtClean="0">
                  <a:latin typeface="Palatino Linotype" pitchFamily="18" charset="0"/>
                  <a:cs typeface="Times New Roman" pitchFamily="18" charset="0"/>
                </a:rPr>
                <a:t>жеке </a:t>
              </a:r>
              <a:r>
                <a:rPr lang="kk-KZ" sz="1800" dirty="0">
                  <a:latin typeface="Palatino Linotype" pitchFamily="18" charset="0"/>
                  <a:cs typeface="Times New Roman" pitchFamily="18" charset="0"/>
                </a:rPr>
                <a:t>басын </a:t>
              </a:r>
              <a:r>
                <a:rPr lang="kk-KZ" sz="1800" dirty="0" smtClean="0">
                  <a:latin typeface="Palatino Linotype" pitchFamily="18" charset="0"/>
                  <a:cs typeface="Times New Roman" pitchFamily="18" charset="0"/>
                </a:rPr>
                <a:t>куәландыратын құжат </a:t>
              </a:r>
              <a:r>
                <a:rPr lang="kk-KZ" sz="1800" dirty="0">
                  <a:latin typeface="Palatino Linotype" pitchFamily="18" charset="0"/>
                  <a:cs typeface="Times New Roman" pitchFamily="18" charset="0"/>
                </a:rPr>
                <a:t>негізінде сәйкестендіріліп кіргізіледі</a:t>
              </a:r>
              <a:endParaRPr lang="ru-RU" sz="1800" b="1" dirty="0">
                <a:solidFill>
                  <a:schemeClr val="tx1"/>
                </a:solidFill>
                <a:latin typeface="Palatino Linotype" pitchFamily="18" charset="0"/>
                <a:cs typeface="Times New Roman" pitchFamily="18" charset="0"/>
              </a:endParaRPr>
            </a:p>
          </p:txBody>
        </p:sp>
        <p:pic>
          <p:nvPicPr>
            <p:cNvPr id="27" name="Picture 2" descr="C:\Users\a.khaidarova\Desktop\Рисунок1.png"/>
            <p:cNvPicPr>
              <a:picLocks noChangeAspect="1" noChangeArrowheads="1"/>
            </p:cNvPicPr>
            <p:nvPr/>
          </p:nvPicPr>
          <p:blipFill>
            <a:blip r:embed="rId2" cstate="print"/>
            <a:srcRect/>
            <a:stretch>
              <a:fillRect/>
            </a:stretch>
          </p:blipFill>
          <p:spPr bwMode="auto">
            <a:xfrm>
              <a:off x="461860" y="1638548"/>
              <a:ext cx="1752058" cy="2088232"/>
            </a:xfrm>
            <a:prstGeom prst="rect">
              <a:avLst/>
            </a:prstGeom>
            <a:noFill/>
          </p:spPr>
        </p:pic>
        <p:sp>
          <p:nvSpPr>
            <p:cNvPr id="28" name="Прямоугольник 27"/>
            <p:cNvSpPr/>
            <p:nvPr/>
          </p:nvSpPr>
          <p:spPr>
            <a:xfrm>
              <a:off x="341710" y="1253247"/>
              <a:ext cx="2085827" cy="338554"/>
            </a:xfrm>
            <a:prstGeom prst="rect">
              <a:avLst/>
            </a:prstGeom>
          </p:spPr>
          <p:txBody>
            <a:bodyPr wrap="none">
              <a:spAutoFit/>
            </a:bodyPr>
            <a:lstStyle/>
            <a:p>
              <a:r>
                <a:rPr lang="kk-KZ" sz="1600" b="1" i="1" dirty="0">
                  <a:solidFill>
                    <a:srgbClr val="7030A0"/>
                  </a:solidFill>
                  <a:latin typeface="Palatino Linotype" pitchFamily="18" charset="0"/>
                </a:rPr>
                <a:t>биометрик Face ID </a:t>
              </a:r>
              <a:endParaRPr lang="ru-RU" sz="1600" b="1" i="1" dirty="0">
                <a:solidFill>
                  <a:srgbClr val="7030A0"/>
                </a:solidFill>
                <a:latin typeface="Palatino Linotype" pitchFamily="18" charset="0"/>
              </a:endParaRPr>
            </a:p>
          </p:txBody>
        </p:sp>
      </p:grpSp>
      <p:pic>
        <p:nvPicPr>
          <p:cNvPr id="30" name="Рисунок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709" y="4374852"/>
            <a:ext cx="1916009" cy="2160240"/>
          </a:xfrm>
          <a:prstGeom prst="rect">
            <a:avLst/>
          </a:prstGeom>
          <a:solidFill>
            <a:schemeClr val="accent2">
              <a:lumMod val="20000"/>
              <a:lumOff val="80000"/>
            </a:schemeClr>
          </a:solidFill>
        </p:spPr>
      </p:pic>
      <p:sp>
        <p:nvSpPr>
          <p:cNvPr id="31" name="Выгнутая вправо стрелка 30"/>
          <p:cNvSpPr/>
          <p:nvPr/>
        </p:nvSpPr>
        <p:spPr>
          <a:xfrm>
            <a:off x="7544915" y="2304028"/>
            <a:ext cx="1365747" cy="3799016"/>
          </a:xfrm>
          <a:prstGeom prst="curvedLeftArrow">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4">
                  <a:lumMod val="40000"/>
                  <a:lumOff val="60000"/>
                </a:schemeClr>
              </a:solidFill>
            </a:endParaRPr>
          </a:p>
        </p:txBody>
      </p:sp>
      <p:sp>
        <p:nvSpPr>
          <p:cNvPr id="32" name="Прямоугольник с двумя скругленными противолежащими углами 31"/>
          <p:cNvSpPr/>
          <p:nvPr/>
        </p:nvSpPr>
        <p:spPr>
          <a:xfrm>
            <a:off x="2325660" y="4214294"/>
            <a:ext cx="5184576" cy="2403564"/>
          </a:xfrm>
          <a:prstGeom prst="round2DiagRect">
            <a:avLst/>
          </a:prstGeom>
          <a:solidFill>
            <a:schemeClr val="accent3">
              <a:lumMod val="20000"/>
              <a:lumOff val="80000"/>
            </a:schemeClr>
          </a:solidFill>
          <a:ln>
            <a:solidFill>
              <a:schemeClr val="accent3">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r>
              <a:rPr lang="ru-RU" sz="1800" b="1" dirty="0" err="1" smtClean="0">
                <a:latin typeface="Palatino Linotype" pitchFamily="18" charset="0"/>
                <a:cs typeface="Times New Roman" panose="02020603050405020304" pitchFamily="18" charset="0"/>
              </a:rPr>
              <a:t>Өзімен</a:t>
            </a:r>
            <a:r>
              <a:rPr lang="ru-RU" sz="1800" b="1" dirty="0" smtClean="0">
                <a:latin typeface="Palatino Linotype" pitchFamily="18" charset="0"/>
                <a:cs typeface="Times New Roman" panose="02020603050405020304" pitchFamily="18" charset="0"/>
              </a:rPr>
              <a:t> </a:t>
            </a:r>
            <a:r>
              <a:rPr lang="ru-RU" sz="1800" b="1" dirty="0" err="1" smtClean="0">
                <a:latin typeface="Palatino Linotype" pitchFamily="18" charset="0"/>
                <a:cs typeface="Times New Roman" panose="02020603050405020304" pitchFamily="18" charset="0"/>
              </a:rPr>
              <a:t>бірге</a:t>
            </a:r>
            <a:r>
              <a:rPr lang="ru-RU" sz="1800" b="1" dirty="0" smtClean="0">
                <a:latin typeface="Palatino Linotype" pitchFamily="18" charset="0"/>
                <a:cs typeface="Times New Roman" panose="02020603050405020304" pitchFamily="18" charset="0"/>
              </a:rPr>
              <a:t> </a:t>
            </a:r>
            <a:r>
              <a:rPr lang="ru-RU" sz="1800" b="1" dirty="0" err="1" smtClean="0">
                <a:latin typeface="Palatino Linotype" pitchFamily="18" charset="0"/>
                <a:cs typeface="Times New Roman" panose="02020603050405020304" pitchFamily="18" charset="0"/>
              </a:rPr>
              <a:t>болуы</a:t>
            </a:r>
            <a:r>
              <a:rPr lang="ru-RU" sz="1800" b="1" dirty="0" smtClean="0">
                <a:latin typeface="Palatino Linotype" pitchFamily="18" charset="0"/>
                <a:cs typeface="Times New Roman" panose="02020603050405020304" pitchFamily="18" charset="0"/>
              </a:rPr>
              <a:t> </a:t>
            </a:r>
            <a:r>
              <a:rPr lang="ru-RU" sz="1800" b="1" dirty="0" err="1" smtClean="0">
                <a:latin typeface="Palatino Linotype" pitchFamily="18" charset="0"/>
                <a:cs typeface="Times New Roman" panose="02020603050405020304" pitchFamily="18" charset="0"/>
              </a:rPr>
              <a:t>тиіс</a:t>
            </a:r>
            <a:r>
              <a:rPr lang="ru-RU" sz="1800" b="1" dirty="0" smtClean="0">
                <a:latin typeface="Palatino Linotype" pitchFamily="18" charset="0"/>
                <a:cs typeface="Times New Roman" panose="02020603050405020304" pitchFamily="18" charset="0"/>
              </a:rPr>
              <a:t>:</a:t>
            </a:r>
          </a:p>
          <a:p>
            <a:endParaRPr lang="ru-RU" sz="1800" b="1" dirty="0">
              <a:latin typeface="Palatino Linotype" pitchFamily="18" charset="0"/>
              <a:cs typeface="Times New Roman" panose="02020603050405020304" pitchFamily="18" charset="0"/>
            </a:endParaRPr>
          </a:p>
          <a:p>
            <a:pPr algn="just"/>
            <a:r>
              <a:rPr lang="ru-RU" sz="1800" dirty="0">
                <a:latin typeface="Palatino Linotype" pitchFamily="18" charset="0"/>
                <a:cs typeface="Times New Roman" panose="02020603050405020304" pitchFamily="18" charset="0"/>
              </a:rPr>
              <a:t>- </a:t>
            </a:r>
            <a:r>
              <a:rPr lang="kk-KZ" sz="1800" dirty="0">
                <a:latin typeface="Palatino Linotype" pitchFamily="18" charset="0"/>
                <a:cs typeface="Times New Roman" pitchFamily="18" charset="0"/>
              </a:rPr>
              <a:t>жеке басын куәландыратын құжат </a:t>
            </a:r>
            <a:endParaRPr lang="ru-RU" sz="1800" dirty="0">
              <a:latin typeface="Palatino Linotype" pitchFamily="18" charset="0"/>
              <a:cs typeface="Times New Roman" panose="02020603050405020304" pitchFamily="18" charset="0"/>
            </a:endParaRPr>
          </a:p>
          <a:p>
            <a:pPr algn="just"/>
            <a:r>
              <a:rPr lang="ru-RU" sz="1800" dirty="0">
                <a:latin typeface="Palatino Linotype" pitchFamily="18" charset="0"/>
              </a:rPr>
              <a:t>- 16 </a:t>
            </a:r>
            <a:r>
              <a:rPr lang="ru-RU" sz="1800" dirty="0" err="1">
                <a:latin typeface="Palatino Linotype" pitchFamily="18" charset="0"/>
              </a:rPr>
              <a:t>жасқа</a:t>
            </a:r>
            <a:r>
              <a:rPr lang="ru-RU" sz="1800" dirty="0">
                <a:latin typeface="Palatino Linotype" pitchFamily="18" charset="0"/>
              </a:rPr>
              <a:t> </a:t>
            </a:r>
            <a:r>
              <a:rPr lang="ru-RU" sz="1800" dirty="0" err="1">
                <a:latin typeface="Palatino Linotype" pitchFamily="18" charset="0"/>
              </a:rPr>
              <a:t>толмаған</a:t>
            </a:r>
            <a:r>
              <a:rPr lang="ru-RU" sz="1800" dirty="0">
                <a:latin typeface="Palatino Linotype" pitchFamily="18" charset="0"/>
              </a:rPr>
              <a:t> </a:t>
            </a:r>
            <a:r>
              <a:rPr lang="ru-RU" sz="1800" dirty="0" err="1">
                <a:latin typeface="Palatino Linotype" pitchFamily="18" charset="0"/>
              </a:rPr>
              <a:t>және</a:t>
            </a:r>
            <a:r>
              <a:rPr lang="ru-RU" sz="1800" dirty="0">
                <a:latin typeface="Palatino Linotype" pitchFamily="18" charset="0"/>
              </a:rPr>
              <a:t> </a:t>
            </a:r>
            <a:r>
              <a:rPr lang="ru-RU" sz="1800" dirty="0" err="1">
                <a:latin typeface="Palatino Linotype" pitchFamily="18" charset="0"/>
              </a:rPr>
              <a:t>жеке</a:t>
            </a:r>
            <a:r>
              <a:rPr lang="ru-RU" sz="1800" dirty="0">
                <a:latin typeface="Palatino Linotype" pitchFamily="18" charset="0"/>
              </a:rPr>
              <a:t> </a:t>
            </a:r>
            <a:r>
              <a:rPr lang="ru-RU" sz="1800" dirty="0" err="1" smtClean="0">
                <a:latin typeface="Palatino Linotype" pitchFamily="18" charset="0"/>
              </a:rPr>
              <a:t>басын</a:t>
            </a:r>
            <a:r>
              <a:rPr lang="ru-RU" sz="1800" dirty="0" smtClean="0">
                <a:latin typeface="Palatino Linotype" pitchFamily="18" charset="0"/>
              </a:rPr>
              <a:t> </a:t>
            </a:r>
            <a:r>
              <a:rPr lang="ru-RU" sz="1800" dirty="0" err="1" smtClean="0">
                <a:latin typeface="Palatino Linotype" pitchFamily="18" charset="0"/>
              </a:rPr>
              <a:t>куәландыратын</a:t>
            </a:r>
            <a:r>
              <a:rPr lang="ru-RU" sz="1800" dirty="0">
                <a:latin typeface="Palatino Linotype" pitchFamily="18" charset="0"/>
              </a:rPr>
              <a:t> </a:t>
            </a:r>
            <a:r>
              <a:rPr lang="ru-RU" sz="1800" dirty="0" err="1" smtClean="0">
                <a:latin typeface="Palatino Linotype" pitchFamily="18" charset="0"/>
              </a:rPr>
              <a:t>құжаты</a:t>
            </a:r>
            <a:r>
              <a:rPr lang="ru-RU" sz="1800" dirty="0" smtClean="0">
                <a:latin typeface="Palatino Linotype" pitchFamily="18" charset="0"/>
              </a:rPr>
              <a:t> </a:t>
            </a:r>
            <a:r>
              <a:rPr lang="ru-RU" sz="1800" dirty="0" err="1" smtClean="0">
                <a:latin typeface="Palatino Linotype" pitchFamily="18" charset="0"/>
              </a:rPr>
              <a:t>жоқ</a:t>
            </a:r>
            <a:r>
              <a:rPr lang="ru-RU" sz="1800" dirty="0" smtClean="0">
                <a:latin typeface="Palatino Linotype" pitchFamily="18" charset="0"/>
              </a:rPr>
              <a:t> </a:t>
            </a:r>
            <a:r>
              <a:rPr lang="ru-RU" sz="1800" dirty="0" err="1" smtClean="0">
                <a:latin typeface="Palatino Linotype" pitchFamily="18" charset="0"/>
              </a:rPr>
              <a:t>тестіленушілер</a:t>
            </a:r>
            <a:r>
              <a:rPr lang="ru-RU" sz="1800" dirty="0" smtClean="0">
                <a:latin typeface="Palatino Linotype" pitchFamily="18" charset="0"/>
              </a:rPr>
              <a:t> </a:t>
            </a:r>
            <a:r>
              <a:rPr lang="ru-RU" sz="1800" dirty="0" err="1">
                <a:latin typeface="Palatino Linotype" pitchFamily="18" charset="0"/>
              </a:rPr>
              <a:t>білім</a:t>
            </a:r>
            <a:r>
              <a:rPr lang="ru-RU" sz="1800" dirty="0">
                <a:latin typeface="Palatino Linotype" pitchFamily="18" charset="0"/>
              </a:rPr>
              <a:t> беру </a:t>
            </a:r>
            <a:r>
              <a:rPr lang="ru-RU" sz="1800" dirty="0" err="1" smtClean="0">
                <a:latin typeface="Palatino Linotype" pitchFamily="18" charset="0"/>
              </a:rPr>
              <a:t>ұйымының</a:t>
            </a:r>
            <a:r>
              <a:rPr lang="ru-RU" sz="1800" dirty="0" smtClean="0">
                <a:latin typeface="Palatino Linotype" pitchFamily="18" charset="0"/>
              </a:rPr>
              <a:t> </a:t>
            </a:r>
            <a:r>
              <a:rPr lang="ru-RU" sz="1800" dirty="0" err="1" smtClean="0">
                <a:latin typeface="Palatino Linotype" pitchFamily="18" charset="0"/>
              </a:rPr>
              <a:t>бірінші</a:t>
            </a:r>
            <a:r>
              <a:rPr lang="ru-RU" sz="1800" dirty="0" smtClean="0">
                <a:latin typeface="Palatino Linotype" pitchFamily="18" charset="0"/>
              </a:rPr>
              <a:t> </a:t>
            </a:r>
            <a:r>
              <a:rPr lang="ru-RU" sz="1800" dirty="0" err="1">
                <a:latin typeface="Palatino Linotype" pitchFamily="18" charset="0"/>
              </a:rPr>
              <a:t>басшының</a:t>
            </a:r>
            <a:r>
              <a:rPr lang="ru-RU" sz="1800" dirty="0">
                <a:latin typeface="Palatino Linotype" pitchFamily="18" charset="0"/>
              </a:rPr>
              <a:t> </a:t>
            </a:r>
            <a:r>
              <a:rPr lang="ru-RU" sz="1800" dirty="0" err="1">
                <a:latin typeface="Palatino Linotype" pitchFamily="18" charset="0"/>
              </a:rPr>
              <a:t>қолымен</a:t>
            </a:r>
            <a:r>
              <a:rPr lang="ru-RU" sz="1800" dirty="0">
                <a:latin typeface="Palatino Linotype" pitchFamily="18" charset="0"/>
              </a:rPr>
              <a:t> </a:t>
            </a:r>
            <a:r>
              <a:rPr lang="ru-RU" sz="1800" dirty="0" err="1">
                <a:latin typeface="Palatino Linotype" pitchFamily="18" charset="0"/>
              </a:rPr>
              <a:t>және</a:t>
            </a:r>
            <a:r>
              <a:rPr lang="ru-RU" sz="1800" dirty="0">
                <a:latin typeface="Palatino Linotype" pitchFamily="18" charset="0"/>
              </a:rPr>
              <a:t> </a:t>
            </a:r>
            <a:r>
              <a:rPr lang="ru-RU" sz="1800" dirty="0" err="1">
                <a:latin typeface="Palatino Linotype" pitchFamily="18" charset="0"/>
              </a:rPr>
              <a:t>мөрімен</a:t>
            </a:r>
            <a:r>
              <a:rPr lang="ru-RU" sz="1800" dirty="0">
                <a:latin typeface="Palatino Linotype" pitchFamily="18" charset="0"/>
              </a:rPr>
              <a:t> </a:t>
            </a:r>
            <a:r>
              <a:rPr lang="ru-RU" sz="1800" dirty="0" err="1">
                <a:latin typeface="Palatino Linotype" pitchFamily="18" charset="0"/>
              </a:rPr>
              <a:t>расталған</a:t>
            </a:r>
            <a:r>
              <a:rPr lang="ru-RU" sz="1800" dirty="0">
                <a:latin typeface="Palatino Linotype" pitchFamily="18" charset="0"/>
              </a:rPr>
              <a:t> </a:t>
            </a:r>
            <a:r>
              <a:rPr lang="ru-RU" sz="1800" dirty="0" err="1">
                <a:latin typeface="Palatino Linotype" pitchFamily="18" charset="0"/>
              </a:rPr>
              <a:t>білім</a:t>
            </a:r>
            <a:r>
              <a:rPr lang="ru-RU" sz="1800" dirty="0">
                <a:latin typeface="Palatino Linotype" pitchFamily="18" charset="0"/>
              </a:rPr>
              <a:t> беру </a:t>
            </a:r>
            <a:r>
              <a:rPr lang="ru-RU" sz="1800" dirty="0" err="1">
                <a:latin typeface="Palatino Linotype" pitchFamily="18" charset="0"/>
              </a:rPr>
              <a:t>ұйымынан</a:t>
            </a:r>
            <a:r>
              <a:rPr lang="ru-RU" sz="1800" dirty="0">
                <a:latin typeface="Palatino Linotype" pitchFamily="18" charset="0"/>
              </a:rPr>
              <a:t> </a:t>
            </a:r>
            <a:r>
              <a:rPr lang="ru-RU" sz="1800" dirty="0" err="1">
                <a:latin typeface="Palatino Linotype" pitchFamily="18" charset="0"/>
              </a:rPr>
              <a:t>анықтама</a:t>
            </a:r>
            <a:r>
              <a:rPr lang="ru-RU" sz="1800" dirty="0">
                <a:latin typeface="Palatino Linotype" pitchFamily="18" charset="0"/>
              </a:rPr>
              <a:t> </a:t>
            </a:r>
            <a:r>
              <a:rPr lang="ru-RU" sz="1800" dirty="0" err="1">
                <a:latin typeface="Palatino Linotype" pitchFamily="18" charset="0"/>
              </a:rPr>
              <a:t>және</a:t>
            </a:r>
            <a:r>
              <a:rPr lang="ru-RU" sz="1800" dirty="0">
                <a:latin typeface="Palatino Linotype" pitchFamily="18" charset="0"/>
              </a:rPr>
              <a:t> </a:t>
            </a:r>
            <a:r>
              <a:rPr lang="ru-RU" sz="1800" dirty="0" err="1">
                <a:latin typeface="Palatino Linotype" pitchFamily="18" charset="0"/>
              </a:rPr>
              <a:t>туу</a:t>
            </a:r>
            <a:r>
              <a:rPr lang="ru-RU" sz="1800" dirty="0">
                <a:latin typeface="Palatino Linotype" pitchFamily="18" charset="0"/>
              </a:rPr>
              <a:t> </a:t>
            </a:r>
            <a:r>
              <a:rPr lang="ru-RU" sz="1800" dirty="0" err="1">
                <a:latin typeface="Palatino Linotype" pitchFamily="18" charset="0"/>
              </a:rPr>
              <a:t>туралы</a:t>
            </a:r>
            <a:r>
              <a:rPr lang="ru-RU" sz="1800" dirty="0">
                <a:latin typeface="Palatino Linotype" pitchFamily="18" charset="0"/>
              </a:rPr>
              <a:t> </a:t>
            </a:r>
            <a:r>
              <a:rPr lang="ru-RU" sz="1800" dirty="0" err="1">
                <a:latin typeface="Palatino Linotype" pitchFamily="18" charset="0"/>
              </a:rPr>
              <a:t>куәлік</a:t>
            </a:r>
            <a:r>
              <a:rPr lang="ru-RU" sz="1800" dirty="0">
                <a:latin typeface="Palatino Linotype" pitchFamily="18" charset="0"/>
              </a:rPr>
              <a:t> </a:t>
            </a:r>
            <a:r>
              <a:rPr lang="ru-RU" sz="1800" dirty="0" err="1">
                <a:latin typeface="Palatino Linotype" pitchFamily="18" charset="0"/>
              </a:rPr>
              <a:t>болуы</a:t>
            </a:r>
            <a:r>
              <a:rPr lang="ru-RU" sz="1800" dirty="0">
                <a:latin typeface="Palatino Linotype" pitchFamily="18" charset="0"/>
              </a:rPr>
              <a:t> </a:t>
            </a:r>
            <a:r>
              <a:rPr lang="ru-RU" sz="1800" dirty="0" err="1">
                <a:latin typeface="Palatino Linotype" pitchFamily="18" charset="0"/>
              </a:rPr>
              <a:t>тиіс</a:t>
            </a:r>
            <a:r>
              <a:rPr lang="ru-RU" sz="1800" dirty="0" smtClean="0">
                <a:latin typeface="Palatino Linotype" pitchFamily="18" charset="0"/>
              </a:rPr>
              <a:t>. </a:t>
            </a:r>
            <a:endParaRPr lang="ru-RU" sz="1800" dirty="0">
              <a:latin typeface="Palatino Linotype" pitchFamily="18" charset="0"/>
              <a:cs typeface="Times New Roman" panose="02020603050405020304" pitchFamily="18" charset="0"/>
            </a:endParaRPr>
          </a:p>
        </p:txBody>
      </p:sp>
      <p:sp>
        <p:nvSpPr>
          <p:cNvPr id="36" name="Скругленный прямоугольник 35"/>
          <p:cNvSpPr/>
          <p:nvPr/>
        </p:nvSpPr>
        <p:spPr>
          <a:xfrm>
            <a:off x="9126686" y="1161514"/>
            <a:ext cx="2808312" cy="5456344"/>
          </a:xfrm>
          <a:prstGeom prst="roundRect">
            <a:avLst/>
          </a:prstGeom>
          <a:ln>
            <a:solidFill>
              <a:srgbClr val="7030A0"/>
            </a:solidFill>
            <a:prstDash val="dash"/>
          </a:ln>
        </p:spPr>
        <p:style>
          <a:lnRef idx="2">
            <a:schemeClr val="dk1"/>
          </a:lnRef>
          <a:fillRef idx="1">
            <a:schemeClr val="lt1"/>
          </a:fillRef>
          <a:effectRef idx="0">
            <a:schemeClr val="dk1"/>
          </a:effectRef>
          <a:fontRef idx="minor">
            <a:schemeClr val="dk1"/>
          </a:fontRef>
        </p:style>
        <p:txBody>
          <a:bodyPr rtlCol="0" anchor="ctr"/>
          <a:lstStyle/>
          <a:p>
            <a:pPr indent="182563" algn="just" defTabSz="268288">
              <a:buFontTx/>
              <a:buChar char="-"/>
            </a:pPr>
            <a:endParaRPr lang="ru-RU" sz="1600" dirty="0" smtClean="0">
              <a:solidFill>
                <a:srgbClr val="000000"/>
              </a:solidFill>
              <a:latin typeface="Palatino Linotype" pitchFamily="18" charset="0"/>
              <a:ea typeface="Times New Roman" panose="02020603050405020304" pitchFamily="18" charset="0"/>
            </a:endParaRPr>
          </a:p>
          <a:p>
            <a:pPr indent="182563" algn="just" defTabSz="268288">
              <a:buFontTx/>
              <a:buChar char="-"/>
            </a:pPr>
            <a:endParaRPr lang="ru-RU" sz="1600" dirty="0">
              <a:solidFill>
                <a:srgbClr val="000000"/>
              </a:solidFill>
              <a:latin typeface="Palatino Linotype" pitchFamily="18" charset="0"/>
              <a:ea typeface="Times New Roman" panose="02020603050405020304" pitchFamily="18" charset="0"/>
            </a:endParaRPr>
          </a:p>
          <a:p>
            <a:pPr indent="182563" algn="just" defTabSz="268288">
              <a:buFontTx/>
              <a:buChar char="-"/>
            </a:pPr>
            <a:endParaRPr lang="ru-RU" sz="1600" dirty="0" smtClean="0">
              <a:solidFill>
                <a:srgbClr val="000000"/>
              </a:solidFill>
              <a:latin typeface="Palatino Linotype" pitchFamily="18" charset="0"/>
              <a:ea typeface="Times New Roman" panose="02020603050405020304" pitchFamily="18" charset="0"/>
            </a:endParaRPr>
          </a:p>
          <a:p>
            <a:pPr indent="182563" algn="just" defTabSz="268288">
              <a:buFontTx/>
              <a:buChar char="-"/>
            </a:pPr>
            <a:endParaRPr lang="ru-RU" sz="1600" dirty="0">
              <a:solidFill>
                <a:srgbClr val="000000"/>
              </a:solidFill>
              <a:latin typeface="Palatino Linotype" pitchFamily="18" charset="0"/>
              <a:ea typeface="Times New Roman" panose="02020603050405020304" pitchFamily="18" charset="0"/>
            </a:endParaRPr>
          </a:p>
          <a:p>
            <a:pPr indent="182563" algn="just" defTabSz="268288">
              <a:buFontTx/>
              <a:buChar char="-"/>
            </a:pPr>
            <a:endParaRPr lang="ru-RU" sz="1600" dirty="0" smtClean="0">
              <a:solidFill>
                <a:srgbClr val="000000"/>
              </a:solidFill>
              <a:latin typeface="Palatino Linotype" pitchFamily="18" charset="0"/>
              <a:ea typeface="Times New Roman" panose="02020603050405020304" pitchFamily="18" charset="0"/>
            </a:endParaRPr>
          </a:p>
          <a:p>
            <a:pPr indent="182563" algn="just" defTabSz="268288">
              <a:buFontTx/>
              <a:buChar char="-"/>
            </a:pPr>
            <a:endParaRPr lang="ru-RU" sz="1600" dirty="0">
              <a:solidFill>
                <a:schemeClr val="tx1"/>
              </a:solidFill>
              <a:latin typeface="Palatino Linotype" pitchFamily="18" charset="0"/>
              <a:ea typeface="Times New Roman" panose="02020603050405020304" pitchFamily="18" charset="0"/>
            </a:endParaRPr>
          </a:p>
          <a:p>
            <a:pPr indent="182563" algn="just" defTabSz="268288">
              <a:buFontTx/>
              <a:buChar char="-"/>
            </a:pPr>
            <a:endParaRPr lang="ru-RU" sz="1600" dirty="0" smtClean="0">
              <a:solidFill>
                <a:schemeClr val="tx1"/>
              </a:solidFill>
              <a:latin typeface="Palatino Linotype" pitchFamily="18" charset="0"/>
              <a:ea typeface="Times New Roman" panose="02020603050405020304" pitchFamily="18" charset="0"/>
            </a:endParaRPr>
          </a:p>
          <a:p>
            <a:pPr indent="268288" algn="just" defTabSz="268288">
              <a:buFont typeface="Wingdings" pitchFamily="2" charset="2"/>
              <a:buChar char="Ø"/>
            </a:pPr>
            <a:r>
              <a:rPr lang="en-US" sz="1700" dirty="0" err="1">
                <a:solidFill>
                  <a:schemeClr val="tx1"/>
                </a:solidFill>
                <a:latin typeface="Palatino Linotype" pitchFamily="18" charset="0"/>
                <a:cs typeface="Times New Roman" pitchFamily="18" charset="0"/>
              </a:rPr>
              <a:t>Тестілеу</a:t>
            </a:r>
            <a:r>
              <a:rPr lang="en-US" sz="1700" dirty="0">
                <a:solidFill>
                  <a:schemeClr val="tx1"/>
                </a:solidFill>
                <a:latin typeface="Palatino Linotype" pitchFamily="18" charset="0"/>
                <a:cs typeface="Times New Roman" pitchFamily="18" charset="0"/>
              </a:rPr>
              <a:t> </a:t>
            </a:r>
            <a:r>
              <a:rPr lang="en-US" sz="1700" dirty="0" err="1">
                <a:solidFill>
                  <a:schemeClr val="tx1"/>
                </a:solidFill>
                <a:latin typeface="Palatino Linotype" pitchFamily="18" charset="0"/>
                <a:cs typeface="Times New Roman" pitchFamily="18" charset="0"/>
              </a:rPr>
              <a:t>барысында</a:t>
            </a:r>
            <a:r>
              <a:rPr lang="en-US" sz="1700" dirty="0">
                <a:solidFill>
                  <a:schemeClr val="tx1"/>
                </a:solidFill>
                <a:latin typeface="Palatino Linotype" pitchFamily="18" charset="0"/>
                <a:cs typeface="Times New Roman" pitchFamily="18" charset="0"/>
              </a:rPr>
              <a:t> </a:t>
            </a:r>
            <a:r>
              <a:rPr lang="en-US" sz="1700" dirty="0" err="1">
                <a:solidFill>
                  <a:schemeClr val="tx1"/>
                </a:solidFill>
                <a:latin typeface="Palatino Linotype" pitchFamily="18" charset="0"/>
                <a:cs typeface="Times New Roman" pitchFamily="18" charset="0"/>
              </a:rPr>
              <a:t>өз</a:t>
            </a:r>
            <a:r>
              <a:rPr lang="en-US" sz="1700" dirty="0">
                <a:solidFill>
                  <a:schemeClr val="tx1"/>
                </a:solidFill>
                <a:latin typeface="Palatino Linotype" pitchFamily="18" charset="0"/>
                <a:cs typeface="Times New Roman" pitchFamily="18" charset="0"/>
              </a:rPr>
              <a:t> </a:t>
            </a:r>
            <a:r>
              <a:rPr lang="en-US" sz="1700" dirty="0" err="1">
                <a:solidFill>
                  <a:schemeClr val="tx1"/>
                </a:solidFill>
                <a:latin typeface="Palatino Linotype" pitchFamily="18" charset="0"/>
                <a:cs typeface="Times New Roman" pitchFamily="18" charset="0"/>
              </a:rPr>
              <a:t>орнына</a:t>
            </a:r>
            <a:r>
              <a:rPr lang="en-US" sz="1700" dirty="0">
                <a:solidFill>
                  <a:schemeClr val="tx1"/>
                </a:solidFill>
                <a:latin typeface="Palatino Linotype" pitchFamily="18" charset="0"/>
                <a:cs typeface="Times New Roman" pitchFamily="18" charset="0"/>
              </a:rPr>
              <a:t> "</a:t>
            </a:r>
            <a:r>
              <a:rPr lang="en-US" sz="1700" dirty="0" err="1">
                <a:solidFill>
                  <a:schemeClr val="tx1"/>
                </a:solidFill>
                <a:latin typeface="Palatino Linotype" pitchFamily="18" charset="0"/>
                <a:cs typeface="Times New Roman" pitchFamily="18" charset="0"/>
              </a:rPr>
              <a:t>бөтен</a:t>
            </a:r>
            <a:r>
              <a:rPr lang="en-US" sz="1700" dirty="0">
                <a:solidFill>
                  <a:schemeClr val="tx1"/>
                </a:solidFill>
                <a:latin typeface="Palatino Linotype" pitchFamily="18" charset="0"/>
                <a:cs typeface="Times New Roman" pitchFamily="18" charset="0"/>
              </a:rPr>
              <a:t> </a:t>
            </a:r>
            <a:r>
              <a:rPr lang="en-US" sz="1700" dirty="0" err="1">
                <a:solidFill>
                  <a:schemeClr val="tx1"/>
                </a:solidFill>
                <a:latin typeface="Palatino Linotype" pitchFamily="18" charset="0"/>
                <a:cs typeface="Times New Roman" pitchFamily="18" charset="0"/>
              </a:rPr>
              <a:t>тұлғаны</a:t>
            </a:r>
            <a:r>
              <a:rPr lang="en-US" sz="1700" dirty="0">
                <a:solidFill>
                  <a:schemeClr val="tx1"/>
                </a:solidFill>
                <a:latin typeface="Palatino Linotype" pitchFamily="18" charset="0"/>
                <a:cs typeface="Times New Roman" pitchFamily="18" charset="0"/>
              </a:rPr>
              <a:t>" </a:t>
            </a:r>
            <a:r>
              <a:rPr lang="en-US" sz="1700" dirty="0" err="1">
                <a:solidFill>
                  <a:schemeClr val="tx1"/>
                </a:solidFill>
                <a:latin typeface="Palatino Linotype" pitchFamily="18" charset="0"/>
                <a:cs typeface="Times New Roman" pitchFamily="18" charset="0"/>
              </a:rPr>
              <a:t>кіргізуге</a:t>
            </a:r>
            <a:r>
              <a:rPr lang="en-US" sz="1700" dirty="0">
                <a:solidFill>
                  <a:schemeClr val="tx1"/>
                </a:solidFill>
                <a:latin typeface="Palatino Linotype" pitchFamily="18" charset="0"/>
                <a:cs typeface="Times New Roman" pitchFamily="18" charset="0"/>
              </a:rPr>
              <a:t> </a:t>
            </a:r>
            <a:r>
              <a:rPr lang="en-US" sz="1700" dirty="0" err="1">
                <a:solidFill>
                  <a:schemeClr val="tx1"/>
                </a:solidFill>
                <a:latin typeface="Palatino Linotype" pitchFamily="18" charset="0"/>
                <a:cs typeface="Times New Roman" pitchFamily="18" charset="0"/>
              </a:rPr>
              <a:t>талпынған</a:t>
            </a:r>
            <a:r>
              <a:rPr lang="en-US" sz="1700" dirty="0">
                <a:solidFill>
                  <a:schemeClr val="tx1"/>
                </a:solidFill>
                <a:latin typeface="Palatino Linotype" pitchFamily="18" charset="0"/>
                <a:cs typeface="Times New Roman" pitchFamily="18" charset="0"/>
              </a:rPr>
              <a:t> </a:t>
            </a:r>
            <a:r>
              <a:rPr lang="en-US" sz="1700" dirty="0" err="1">
                <a:solidFill>
                  <a:schemeClr val="tx1"/>
                </a:solidFill>
                <a:latin typeface="Palatino Linotype" pitchFamily="18" charset="0"/>
                <a:cs typeface="Times New Roman" pitchFamily="18" charset="0"/>
              </a:rPr>
              <a:t>түсушілерге</a:t>
            </a:r>
            <a:r>
              <a:rPr lang="en-US" sz="1700" dirty="0">
                <a:solidFill>
                  <a:schemeClr val="tx1"/>
                </a:solidFill>
                <a:latin typeface="Palatino Linotype" pitchFamily="18" charset="0"/>
                <a:cs typeface="Times New Roman" pitchFamily="18" charset="0"/>
              </a:rPr>
              <a:t> </a:t>
            </a:r>
            <a:r>
              <a:rPr lang="en-US" sz="1700" dirty="0" err="1" smtClean="0">
                <a:solidFill>
                  <a:schemeClr val="tx1"/>
                </a:solidFill>
                <a:latin typeface="Palatino Linotype" pitchFamily="18" charset="0"/>
                <a:cs typeface="Times New Roman" pitchFamily="18" charset="0"/>
              </a:rPr>
              <a:t>ағымдағы</a:t>
            </a:r>
            <a:r>
              <a:rPr lang="en-US" sz="1700" dirty="0" smtClean="0">
                <a:solidFill>
                  <a:schemeClr val="tx1"/>
                </a:solidFill>
                <a:latin typeface="Palatino Linotype" pitchFamily="18" charset="0"/>
                <a:cs typeface="Times New Roman" pitchFamily="18" charset="0"/>
              </a:rPr>
              <a:t> </a:t>
            </a:r>
            <a:r>
              <a:rPr lang="en-US" sz="1700" dirty="0" err="1" smtClean="0">
                <a:solidFill>
                  <a:schemeClr val="tx1"/>
                </a:solidFill>
                <a:latin typeface="Palatino Linotype" pitchFamily="18" charset="0"/>
                <a:cs typeface="Times New Roman" pitchFamily="18" charset="0"/>
              </a:rPr>
              <a:t>жыл</a:t>
            </a:r>
            <a:r>
              <a:rPr lang="kk-KZ" sz="1700" dirty="0" smtClean="0">
                <a:solidFill>
                  <a:schemeClr val="tx1"/>
                </a:solidFill>
                <a:latin typeface="Palatino Linotype" pitchFamily="18" charset="0"/>
                <a:cs typeface="Times New Roman" pitchFamily="18" charset="0"/>
              </a:rPr>
              <a:t>ғ</a:t>
            </a:r>
            <a:r>
              <a:rPr lang="en-US" sz="1700" dirty="0" smtClean="0">
                <a:solidFill>
                  <a:schemeClr val="tx1"/>
                </a:solidFill>
                <a:latin typeface="Palatino Linotype" pitchFamily="18" charset="0"/>
                <a:cs typeface="Times New Roman" pitchFamily="18" charset="0"/>
              </a:rPr>
              <a:t>ы </a:t>
            </a:r>
            <a:r>
              <a:rPr lang="en-US" sz="1700" dirty="0">
                <a:solidFill>
                  <a:schemeClr val="tx1"/>
                </a:solidFill>
                <a:latin typeface="Palatino Linotype" pitchFamily="18" charset="0"/>
                <a:cs typeface="Times New Roman" pitchFamily="18" charset="0"/>
              </a:rPr>
              <a:t>ҰБТ </a:t>
            </a:r>
            <a:r>
              <a:rPr lang="en-US" sz="1700" dirty="0" err="1">
                <a:solidFill>
                  <a:schemeClr val="tx1"/>
                </a:solidFill>
                <a:latin typeface="Palatino Linotype" pitchFamily="18" charset="0"/>
                <a:cs typeface="Times New Roman" pitchFamily="18" charset="0"/>
              </a:rPr>
              <a:t>тапсыруға</a:t>
            </a:r>
            <a:r>
              <a:rPr lang="en-US" sz="1700" dirty="0">
                <a:solidFill>
                  <a:schemeClr val="tx1"/>
                </a:solidFill>
                <a:latin typeface="Palatino Linotype" pitchFamily="18" charset="0"/>
                <a:cs typeface="Times New Roman" pitchFamily="18" charset="0"/>
              </a:rPr>
              <a:t> </a:t>
            </a:r>
            <a:r>
              <a:rPr lang="en-US" sz="1700" dirty="0" err="1">
                <a:solidFill>
                  <a:schemeClr val="tx1"/>
                </a:solidFill>
                <a:latin typeface="Palatino Linotype" pitchFamily="18" charset="0"/>
                <a:cs typeface="Times New Roman" pitchFamily="18" charset="0"/>
              </a:rPr>
              <a:t>рұқсат</a:t>
            </a:r>
            <a:r>
              <a:rPr lang="en-US" sz="1700" dirty="0">
                <a:solidFill>
                  <a:schemeClr val="tx1"/>
                </a:solidFill>
                <a:latin typeface="Palatino Linotype" pitchFamily="18" charset="0"/>
                <a:cs typeface="Times New Roman" pitchFamily="18" charset="0"/>
              </a:rPr>
              <a:t> </a:t>
            </a:r>
            <a:r>
              <a:rPr lang="en-US" sz="1700" dirty="0" err="1" smtClean="0">
                <a:solidFill>
                  <a:schemeClr val="tx1"/>
                </a:solidFill>
                <a:latin typeface="Palatino Linotype" pitchFamily="18" charset="0"/>
                <a:cs typeface="Times New Roman" pitchFamily="18" charset="0"/>
              </a:rPr>
              <a:t>етілмейді</a:t>
            </a:r>
            <a:endParaRPr lang="kk-KZ" sz="1700" dirty="0" smtClean="0">
              <a:solidFill>
                <a:schemeClr val="tx1"/>
              </a:solidFill>
              <a:latin typeface="Palatino Linotype" pitchFamily="18" charset="0"/>
              <a:cs typeface="Times New Roman" pitchFamily="18" charset="0"/>
            </a:endParaRPr>
          </a:p>
          <a:p>
            <a:pPr indent="268288" algn="just" defTabSz="268288">
              <a:buFont typeface="Wingdings" pitchFamily="2" charset="2"/>
              <a:buChar char="Ø"/>
            </a:pPr>
            <a:endParaRPr lang="ru-RU" sz="1600" dirty="0" smtClean="0">
              <a:solidFill>
                <a:schemeClr val="tx1"/>
              </a:solidFill>
              <a:latin typeface="Palatino Linotype" pitchFamily="18" charset="0"/>
              <a:ea typeface="Times New Roman" panose="02020603050405020304" pitchFamily="18" charset="0"/>
            </a:endParaRPr>
          </a:p>
          <a:p>
            <a:pPr indent="268288" algn="just" defTabSz="268288">
              <a:buFont typeface="Wingdings" pitchFamily="2" charset="2"/>
              <a:buChar char="Ø"/>
            </a:pPr>
            <a:r>
              <a:rPr lang="ru-RU" sz="1600" dirty="0" smtClean="0">
                <a:solidFill>
                  <a:schemeClr val="tx1"/>
                </a:solidFill>
                <a:latin typeface="Palatino Linotype" pitchFamily="18" charset="0"/>
                <a:cs typeface="Times New Roman" panose="02020603050405020304" pitchFamily="18" charset="0"/>
              </a:rPr>
              <a:t>Металл </a:t>
            </a:r>
            <a:r>
              <a:rPr lang="ru-RU" sz="1600" dirty="0" err="1">
                <a:solidFill>
                  <a:schemeClr val="tx1"/>
                </a:solidFill>
                <a:latin typeface="Palatino Linotype" pitchFamily="18" charset="0"/>
                <a:cs typeface="Times New Roman" panose="02020603050405020304" pitchFamily="18" charset="0"/>
              </a:rPr>
              <a:t>іздегішпен</a:t>
            </a:r>
            <a:r>
              <a:rPr lang="ru-RU" sz="1600" dirty="0">
                <a:solidFill>
                  <a:schemeClr val="tx1"/>
                </a:solidFill>
                <a:latin typeface="Palatino Linotype" pitchFamily="18" charset="0"/>
                <a:cs typeface="Times New Roman" panose="02020603050405020304" pitchFamily="18" charset="0"/>
              </a:rPr>
              <a:t> </a:t>
            </a:r>
            <a:r>
              <a:rPr lang="ru-RU" sz="1600" dirty="0" err="1">
                <a:solidFill>
                  <a:schemeClr val="tx1"/>
                </a:solidFill>
                <a:latin typeface="Palatino Linotype" pitchFamily="18" charset="0"/>
                <a:cs typeface="Times New Roman" panose="02020603050405020304" pitchFamily="18" charset="0"/>
              </a:rPr>
              <a:t>тексеру</a:t>
            </a:r>
            <a:r>
              <a:rPr lang="ru-RU" sz="1600" dirty="0">
                <a:solidFill>
                  <a:schemeClr val="tx1"/>
                </a:solidFill>
                <a:latin typeface="Palatino Linotype" pitchFamily="18" charset="0"/>
                <a:cs typeface="Times New Roman" panose="02020603050405020304" pitchFamily="18" charset="0"/>
              </a:rPr>
              <a:t> </a:t>
            </a:r>
            <a:r>
              <a:rPr lang="ru-RU" sz="1600" dirty="0" err="1">
                <a:solidFill>
                  <a:schemeClr val="tx1"/>
                </a:solidFill>
                <a:latin typeface="Palatino Linotype" pitchFamily="18" charset="0"/>
                <a:cs typeface="Times New Roman" panose="02020603050405020304" pitchFamily="18" charset="0"/>
              </a:rPr>
              <a:t>аймағында</a:t>
            </a:r>
            <a:r>
              <a:rPr lang="ru-RU" sz="1600" dirty="0">
                <a:solidFill>
                  <a:schemeClr val="tx1"/>
                </a:solidFill>
                <a:latin typeface="Palatino Linotype" pitchFamily="18" charset="0"/>
                <a:cs typeface="Times New Roman" panose="02020603050405020304" pitchFamily="18" charset="0"/>
              </a:rPr>
              <a:t> </a:t>
            </a:r>
            <a:r>
              <a:rPr lang="ru-RU" sz="1600" dirty="0" err="1">
                <a:solidFill>
                  <a:schemeClr val="tx1"/>
                </a:solidFill>
                <a:latin typeface="Palatino Linotype" pitchFamily="18" charset="0"/>
                <a:cs typeface="Times New Roman" panose="02020603050405020304" pitchFamily="18" charset="0"/>
              </a:rPr>
              <a:t>тыйым</a:t>
            </a:r>
            <a:r>
              <a:rPr lang="ru-RU" sz="1600" dirty="0">
                <a:solidFill>
                  <a:schemeClr val="tx1"/>
                </a:solidFill>
                <a:latin typeface="Palatino Linotype" pitchFamily="18" charset="0"/>
                <a:cs typeface="Times New Roman" panose="02020603050405020304" pitchFamily="18" charset="0"/>
              </a:rPr>
              <a:t> </a:t>
            </a:r>
            <a:r>
              <a:rPr lang="ru-RU" sz="1600" dirty="0" err="1">
                <a:solidFill>
                  <a:schemeClr val="tx1"/>
                </a:solidFill>
                <a:latin typeface="Palatino Linotype" pitchFamily="18" charset="0"/>
                <a:cs typeface="Times New Roman" panose="02020603050405020304" pitchFamily="18" charset="0"/>
              </a:rPr>
              <a:t>салынған</a:t>
            </a:r>
            <a:r>
              <a:rPr lang="ru-RU" sz="1600" dirty="0">
                <a:solidFill>
                  <a:schemeClr val="tx1"/>
                </a:solidFill>
                <a:latin typeface="Palatino Linotype" pitchFamily="18" charset="0"/>
                <a:cs typeface="Times New Roman" panose="02020603050405020304" pitchFamily="18" charset="0"/>
              </a:rPr>
              <a:t> </a:t>
            </a:r>
            <a:r>
              <a:rPr lang="ru-RU" sz="1600" dirty="0" err="1">
                <a:solidFill>
                  <a:schemeClr val="tx1"/>
                </a:solidFill>
                <a:latin typeface="Palatino Linotype" pitchFamily="18" charset="0"/>
                <a:cs typeface="Times New Roman" panose="02020603050405020304" pitchFamily="18" charset="0"/>
              </a:rPr>
              <a:t>заттар</a:t>
            </a:r>
            <a:r>
              <a:rPr lang="ru-RU" sz="1600" dirty="0">
                <a:solidFill>
                  <a:schemeClr val="tx1"/>
                </a:solidFill>
                <a:latin typeface="Palatino Linotype" pitchFamily="18" charset="0"/>
                <a:cs typeface="Times New Roman" panose="02020603050405020304" pitchFamily="18" charset="0"/>
              </a:rPr>
              <a:t> </a:t>
            </a:r>
            <a:r>
              <a:rPr lang="ru-RU" sz="1600" dirty="0" err="1">
                <a:solidFill>
                  <a:schemeClr val="tx1"/>
                </a:solidFill>
                <a:latin typeface="Palatino Linotype" pitchFamily="18" charset="0"/>
                <a:cs typeface="Times New Roman" panose="02020603050405020304" pitchFamily="18" charset="0"/>
              </a:rPr>
              <a:t>табылған</a:t>
            </a:r>
            <a:r>
              <a:rPr lang="ru-RU" sz="1600" dirty="0">
                <a:solidFill>
                  <a:schemeClr val="tx1"/>
                </a:solidFill>
                <a:latin typeface="Palatino Linotype" pitchFamily="18" charset="0"/>
                <a:cs typeface="Times New Roman" panose="02020603050405020304" pitchFamily="18" charset="0"/>
              </a:rPr>
              <a:t> </a:t>
            </a:r>
            <a:r>
              <a:rPr lang="ru-RU" sz="1600" dirty="0" err="1">
                <a:solidFill>
                  <a:schemeClr val="tx1"/>
                </a:solidFill>
                <a:latin typeface="Palatino Linotype" pitchFamily="18" charset="0"/>
                <a:cs typeface="Times New Roman" panose="02020603050405020304" pitchFamily="18" charset="0"/>
              </a:rPr>
              <a:t>жағдайда</a:t>
            </a:r>
            <a:r>
              <a:rPr lang="ru-RU" sz="1600" dirty="0">
                <a:solidFill>
                  <a:schemeClr val="tx1"/>
                </a:solidFill>
                <a:latin typeface="Palatino Linotype" pitchFamily="18" charset="0"/>
                <a:cs typeface="Times New Roman" panose="02020603050405020304" pitchFamily="18" charset="0"/>
              </a:rPr>
              <a:t> акт </a:t>
            </a:r>
            <a:r>
              <a:rPr lang="ru-RU" sz="1600" dirty="0" err="1">
                <a:solidFill>
                  <a:schemeClr val="tx1"/>
                </a:solidFill>
                <a:latin typeface="Palatino Linotype" pitchFamily="18" charset="0"/>
                <a:cs typeface="Times New Roman" panose="02020603050405020304" pitchFamily="18" charset="0"/>
              </a:rPr>
              <a:t>жасалады</a:t>
            </a:r>
            <a:r>
              <a:rPr lang="ru-RU" sz="1600" dirty="0">
                <a:solidFill>
                  <a:schemeClr val="tx1"/>
                </a:solidFill>
                <a:latin typeface="Palatino Linotype" pitchFamily="18" charset="0"/>
                <a:cs typeface="Times New Roman" panose="02020603050405020304" pitchFamily="18" charset="0"/>
              </a:rPr>
              <a:t> </a:t>
            </a:r>
            <a:r>
              <a:rPr lang="ru-RU" sz="1600" dirty="0" err="1">
                <a:solidFill>
                  <a:schemeClr val="tx1"/>
                </a:solidFill>
                <a:latin typeface="Palatino Linotype" pitchFamily="18" charset="0"/>
                <a:cs typeface="Times New Roman" panose="02020603050405020304" pitchFamily="18" charset="0"/>
              </a:rPr>
              <a:t>және</a:t>
            </a:r>
            <a:r>
              <a:rPr lang="ru-RU" sz="1600" dirty="0">
                <a:solidFill>
                  <a:schemeClr val="tx1"/>
                </a:solidFill>
                <a:latin typeface="Palatino Linotype" pitchFamily="18" charset="0"/>
                <a:cs typeface="Times New Roman" panose="02020603050405020304" pitchFamily="18" charset="0"/>
              </a:rPr>
              <a:t> </a:t>
            </a:r>
            <a:r>
              <a:rPr lang="ru-RU" sz="1600" dirty="0" err="1">
                <a:solidFill>
                  <a:schemeClr val="tx1"/>
                </a:solidFill>
                <a:latin typeface="Palatino Linotype" pitchFamily="18" charset="0"/>
                <a:cs typeface="Times New Roman" panose="02020603050405020304" pitchFamily="18" charset="0"/>
              </a:rPr>
              <a:t>түсуші</a:t>
            </a:r>
            <a:r>
              <a:rPr lang="ru-RU" sz="1600" dirty="0">
                <a:solidFill>
                  <a:schemeClr val="tx1"/>
                </a:solidFill>
                <a:latin typeface="Palatino Linotype" pitchFamily="18" charset="0"/>
                <a:cs typeface="Times New Roman" panose="02020603050405020304" pitchFamily="18" charset="0"/>
              </a:rPr>
              <a:t> </a:t>
            </a:r>
            <a:r>
              <a:rPr lang="ru-RU" sz="1600" dirty="0" err="1" smtClean="0">
                <a:solidFill>
                  <a:schemeClr val="tx1"/>
                </a:solidFill>
                <a:latin typeface="Palatino Linotype" pitchFamily="18" charset="0"/>
                <a:cs typeface="Times New Roman" panose="02020603050405020304" pitchFamily="18" charset="0"/>
              </a:rPr>
              <a:t>тестілеуге</a:t>
            </a:r>
            <a:r>
              <a:rPr lang="ru-RU" sz="1600" dirty="0" smtClean="0">
                <a:solidFill>
                  <a:schemeClr val="tx1"/>
                </a:solidFill>
                <a:latin typeface="Palatino Linotype" pitchFamily="18" charset="0"/>
                <a:cs typeface="Times New Roman" panose="02020603050405020304" pitchFamily="18" charset="0"/>
              </a:rPr>
              <a:t> </a:t>
            </a:r>
            <a:r>
              <a:rPr lang="ru-RU" sz="1600" dirty="0" err="1">
                <a:solidFill>
                  <a:schemeClr val="tx1"/>
                </a:solidFill>
                <a:latin typeface="Palatino Linotype" pitchFamily="18" charset="0"/>
                <a:cs typeface="Times New Roman" panose="02020603050405020304" pitchFamily="18" charset="0"/>
              </a:rPr>
              <a:t>жіберілмейді</a:t>
            </a:r>
            <a:endParaRPr lang="ru-RU" sz="1600" dirty="0">
              <a:solidFill>
                <a:schemeClr val="tx1"/>
              </a:solidFill>
              <a:latin typeface="Palatino Linotype" pitchFamily="18" charset="0"/>
              <a:cs typeface="Times New Roman" panose="02020603050405020304" pitchFamily="18" charset="0"/>
            </a:endParaRPr>
          </a:p>
          <a:p>
            <a:pPr indent="268288" algn="just" defTabSz="268288">
              <a:buFont typeface="Wingdings" pitchFamily="2" charset="2"/>
              <a:buChar char="Ø"/>
            </a:pPr>
            <a:endParaRPr lang="ru-RU" sz="1600" dirty="0" smtClean="0">
              <a:solidFill>
                <a:schemeClr val="tx1"/>
              </a:solidFill>
              <a:latin typeface="Palatino Linotype" pitchFamily="18" charset="0"/>
              <a:ea typeface="Times New Roman" panose="02020603050405020304" pitchFamily="18" charset="0"/>
            </a:endParaRPr>
          </a:p>
          <a:p>
            <a:pPr marL="285750" indent="-285750" algn="just" defTabSz="268288">
              <a:buFontTx/>
              <a:buChar char="-"/>
            </a:pPr>
            <a:endParaRPr lang="ru-RU" sz="1600" dirty="0">
              <a:solidFill>
                <a:schemeClr val="tx1"/>
              </a:solidFill>
              <a:latin typeface="Palatino Linotype" pitchFamily="18" charset="0"/>
              <a:cs typeface="Times New Roman" panose="02020603050405020304" pitchFamily="18" charset="0"/>
            </a:endParaRPr>
          </a:p>
        </p:txBody>
      </p:sp>
      <p:pic>
        <p:nvPicPr>
          <p:cNvPr id="34" name="Рисунок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20637" y="1161514"/>
            <a:ext cx="1106249" cy="1319911"/>
          </a:xfrm>
          <a:prstGeom prst="rect">
            <a:avLst/>
          </a:prstGeom>
        </p:spPr>
      </p:pic>
    </p:spTree>
    <p:extLst>
      <p:ext uri="{BB962C8B-B14F-4D97-AF65-F5344CB8AC3E}">
        <p14:creationId xmlns:p14="http://schemas.microsoft.com/office/powerpoint/2010/main" val="25191714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15" y="-17636"/>
            <a:ext cx="12240000" cy="936000"/>
          </a:xfrm>
          <a:prstGeom prst="rect">
            <a:avLst/>
          </a:prstGeom>
          <a:solidFill>
            <a:srgbClr val="E4C29C"/>
          </a:solidFill>
        </p:spPr>
        <p:txBody>
          <a:bodyPr wrap="square" rtlCol="0">
            <a:spAutoFit/>
          </a:bodyPr>
          <a:lstStyle/>
          <a:p>
            <a:endParaRPr lang="ru-RU" dirty="0"/>
          </a:p>
        </p:txBody>
      </p:sp>
      <p:sp>
        <p:nvSpPr>
          <p:cNvPr id="2" name="Заголовок 1"/>
          <p:cNvSpPr>
            <a:spLocks noGrp="1"/>
          </p:cNvSpPr>
          <p:nvPr>
            <p:ph type="title"/>
          </p:nvPr>
        </p:nvSpPr>
        <p:spPr>
          <a:xfrm>
            <a:off x="0" y="0"/>
            <a:ext cx="12204700" cy="918364"/>
          </a:xfrm>
        </p:spPr>
        <p:txBody>
          <a:bodyPr>
            <a:normAutofit/>
          </a:bodyPr>
          <a:lstStyle/>
          <a:p>
            <a:r>
              <a:rPr lang="ru-RU" sz="3000" b="1" dirty="0" smtClean="0">
                <a:latin typeface="Palatino Linotype" pitchFamily="18" charset="0"/>
              </a:rPr>
              <a:t>  </a:t>
            </a:r>
            <a:r>
              <a:rPr lang="kk-KZ" sz="3000" b="1" dirty="0">
                <a:latin typeface="Palatino Linotype" pitchFamily="18" charset="0"/>
              </a:rPr>
              <a:t>Ұлттық бірыңғай тестілеу</a:t>
            </a:r>
            <a:endParaRPr lang="ru-RU" sz="3000" b="1" dirty="0">
              <a:latin typeface="Palatino Linotype" pitchFamily="18" charset="0"/>
            </a:endParaRPr>
          </a:p>
        </p:txBody>
      </p:sp>
      <p:sp>
        <p:nvSpPr>
          <p:cNvPr id="5" name="Прямоугольник 4"/>
          <p:cNvSpPr/>
          <p:nvPr/>
        </p:nvSpPr>
        <p:spPr>
          <a:xfrm>
            <a:off x="3726086" y="926441"/>
            <a:ext cx="7428637" cy="461665"/>
          </a:xfrm>
          <a:prstGeom prst="rect">
            <a:avLst/>
          </a:prstGeom>
        </p:spPr>
        <p:txBody>
          <a:bodyPr wrap="none">
            <a:spAutoFit/>
          </a:bodyPr>
          <a:lstStyle/>
          <a:p>
            <a:r>
              <a:rPr lang="kk-KZ" sz="2400" b="1" dirty="0" smtClean="0">
                <a:solidFill>
                  <a:srgbClr val="C00000"/>
                </a:solidFill>
                <a:latin typeface="Palatino Linotype" pitchFamily="18" charset="0"/>
              </a:rPr>
              <a:t>Тестілеуге алып өтуге тыйым салынған заттар:</a:t>
            </a:r>
            <a:endParaRPr lang="ru-RU" dirty="0"/>
          </a:p>
        </p:txBody>
      </p:sp>
      <p:grpSp>
        <p:nvGrpSpPr>
          <p:cNvPr id="12" name="Группа 11"/>
          <p:cNvGrpSpPr/>
          <p:nvPr/>
        </p:nvGrpSpPr>
        <p:grpSpPr>
          <a:xfrm>
            <a:off x="243574" y="1325500"/>
            <a:ext cx="11961126" cy="5679038"/>
            <a:chOff x="57588" y="1465205"/>
            <a:chExt cx="11961126" cy="5679038"/>
          </a:xfrm>
        </p:grpSpPr>
        <p:sp>
          <p:nvSpPr>
            <p:cNvPr id="13" name="TextBox 12"/>
            <p:cNvSpPr txBox="1"/>
            <p:nvPr/>
          </p:nvSpPr>
          <p:spPr>
            <a:xfrm>
              <a:off x="1488707" y="2465139"/>
              <a:ext cx="7883495" cy="346885"/>
            </a:xfrm>
            <a:prstGeom prst="rect">
              <a:avLst/>
            </a:prstGeom>
            <a:noFill/>
          </p:spPr>
          <p:txBody>
            <a:bodyPr wrap="square" lIns="69211" tIns="34605" rIns="69211" bIns="34605" rtlCol="0">
              <a:spAutoFit/>
            </a:bodyPr>
            <a:lstStyle/>
            <a:p>
              <a:r>
                <a:rPr lang="ru-RU" sz="1800" dirty="0" smtClean="0">
                  <a:latin typeface="Times New Roman" pitchFamily="18" charset="0"/>
                  <a:cs typeface="Times New Roman" pitchFamily="18" charset="0"/>
                </a:rPr>
                <a:t>НОУТБУКТЕР, ПЛЕЙЕРЛЕР, МОДЕМДЕР (МОБИЛЬДІ РОУТЕРЛЕР)</a:t>
              </a:r>
              <a:endParaRPr lang="ru-RU" sz="1800" dirty="0">
                <a:latin typeface="Times New Roman" pitchFamily="18" charset="0"/>
                <a:cs typeface="Times New Roman" pitchFamily="18" charset="0"/>
              </a:endParaRPr>
            </a:p>
          </p:txBody>
        </p:sp>
        <p:sp>
          <p:nvSpPr>
            <p:cNvPr id="14" name="TextBox 13"/>
            <p:cNvSpPr txBox="1"/>
            <p:nvPr/>
          </p:nvSpPr>
          <p:spPr>
            <a:xfrm>
              <a:off x="2025343" y="3304106"/>
              <a:ext cx="9829437" cy="623884"/>
            </a:xfrm>
            <a:prstGeom prst="rect">
              <a:avLst/>
            </a:prstGeom>
            <a:noFill/>
          </p:spPr>
          <p:txBody>
            <a:bodyPr wrap="square" lIns="69211" tIns="34605" rIns="69211" bIns="34605" rtlCol="0">
              <a:spAutoFit/>
            </a:bodyPr>
            <a:lstStyle/>
            <a:p>
              <a:r>
                <a:rPr lang="ru-RU" sz="1800" dirty="0" smtClean="0">
                  <a:latin typeface="Palatino Linotype" pitchFamily="18" charset="0"/>
                  <a:cs typeface="Arial" panose="020B0604020202020204" pitchFamily="34" charset="0"/>
                </a:rPr>
                <a:t>РАДИО-ЭЛЕКТРОНДЫҚ БАЙЛАНЫСТЫҢ КЕЗ-КЕЛГЕН ТҮРЛЕРІ (</a:t>
              </a:r>
              <a:r>
                <a:rPr lang="en-US" sz="1800" dirty="0">
                  <a:latin typeface="Palatino Linotype" pitchFamily="18" charset="0"/>
                  <a:cs typeface="Arial" panose="020B0604020202020204" pitchFamily="34" charset="0"/>
                </a:rPr>
                <a:t>WI-FI, BLUETOOTH, DECT, 3G, </a:t>
              </a:r>
              <a:r>
                <a:rPr lang="en-US" sz="1800" dirty="0" smtClean="0">
                  <a:latin typeface="Palatino Linotype" pitchFamily="18" charset="0"/>
                  <a:cs typeface="Arial" panose="020B0604020202020204" pitchFamily="34" charset="0"/>
                </a:rPr>
                <a:t>4G</a:t>
              </a:r>
              <a:r>
                <a:rPr lang="kk-KZ" sz="1800" dirty="0" smtClean="0">
                  <a:latin typeface="Palatino Linotype" pitchFamily="18" charset="0"/>
                  <a:cs typeface="Arial" panose="020B0604020202020204" pitchFamily="34" charset="0"/>
                </a:rPr>
                <a:t>, </a:t>
              </a:r>
              <a:r>
                <a:rPr lang="en-US" sz="1800" dirty="0" smtClean="0">
                  <a:latin typeface="Palatino Linotype" pitchFamily="18" charset="0"/>
                  <a:cs typeface="Arial" panose="020B0604020202020204" pitchFamily="34" charset="0"/>
                </a:rPr>
                <a:t>5G</a:t>
              </a:r>
              <a:r>
                <a:rPr lang="ru-RU" sz="1800" dirty="0" smtClean="0">
                  <a:latin typeface="Palatino Linotype" pitchFamily="18" charset="0"/>
                  <a:cs typeface="Arial" panose="020B0604020202020204" pitchFamily="34" charset="0"/>
                </a:rPr>
                <a:t>)</a:t>
              </a:r>
              <a:endParaRPr lang="ru-RU" sz="1800" dirty="0">
                <a:latin typeface="Palatino Linotype" pitchFamily="18" charset="0"/>
                <a:cs typeface="Arial" panose="020B0604020202020204" pitchFamily="34" charset="0"/>
              </a:endParaRPr>
            </a:p>
          </p:txBody>
        </p:sp>
        <p:sp>
          <p:nvSpPr>
            <p:cNvPr id="15" name="TextBox 14"/>
            <p:cNvSpPr txBox="1"/>
            <p:nvPr/>
          </p:nvSpPr>
          <p:spPr>
            <a:xfrm>
              <a:off x="2717974" y="4111271"/>
              <a:ext cx="7883495" cy="346885"/>
            </a:xfrm>
            <a:prstGeom prst="rect">
              <a:avLst/>
            </a:prstGeom>
            <a:noFill/>
          </p:spPr>
          <p:txBody>
            <a:bodyPr wrap="square" lIns="69211" tIns="34605" rIns="69211" bIns="34605" rtlCol="0">
              <a:spAutoFit/>
            </a:bodyPr>
            <a:lstStyle/>
            <a:p>
              <a:r>
                <a:rPr lang="ru-RU" sz="1800" dirty="0" smtClean="0">
                  <a:latin typeface="Palatino Linotype" pitchFamily="18" charset="0"/>
                  <a:cs typeface="Arial" panose="020B0604020202020204" pitchFamily="34" charset="0"/>
                </a:rPr>
                <a:t>СЫМДЫ ЖӘНЕ СЫМСЫЗ ҚҰЛАҚҚАПТАР  МЕН Т.Б. </a:t>
              </a:r>
              <a:endParaRPr lang="ru-RU" sz="1800" dirty="0">
                <a:latin typeface="Palatino Linotype" pitchFamily="18" charset="0"/>
                <a:cs typeface="Arial" panose="020B0604020202020204" pitchFamily="34" charset="0"/>
              </a:endParaRPr>
            </a:p>
          </p:txBody>
        </p:sp>
        <p:sp>
          <p:nvSpPr>
            <p:cNvPr id="16" name="TextBox 15"/>
            <p:cNvSpPr txBox="1"/>
            <p:nvPr/>
          </p:nvSpPr>
          <p:spPr>
            <a:xfrm>
              <a:off x="3581288" y="4675812"/>
              <a:ext cx="8437426" cy="623884"/>
            </a:xfrm>
            <a:prstGeom prst="rect">
              <a:avLst/>
            </a:prstGeom>
            <a:noFill/>
          </p:spPr>
          <p:txBody>
            <a:bodyPr wrap="square" lIns="69211" tIns="34605" rIns="69211" bIns="34605" rtlCol="0">
              <a:spAutoFit/>
            </a:bodyPr>
            <a:lstStyle/>
            <a:p>
              <a:r>
                <a:rPr lang="ru-RU" sz="1800" dirty="0" smtClean="0">
                  <a:latin typeface="Palatino Linotype" pitchFamily="18" charset="0"/>
                  <a:cs typeface="Arial" panose="020B0604020202020204" pitchFamily="34" charset="0"/>
                </a:rPr>
                <a:t>ШПАРГАЛКАЛАР, ОҚУ-ӘДІСТЕМЕЛІК ӘДЕБИЕТТЕР, МЕНДЕЛЕЕВ КЕСТЕСІ ЖӘНЕ ТҰЗДАРДЫҢ ЕРІГІШТІГІ КЕСТЕСІ</a:t>
              </a:r>
              <a:endParaRPr lang="ru-RU" sz="1800" dirty="0">
                <a:latin typeface="Palatino Linotype" pitchFamily="18" charset="0"/>
                <a:cs typeface="Arial" panose="020B0604020202020204" pitchFamily="34" charset="0"/>
              </a:endParaRPr>
            </a:p>
          </p:txBody>
        </p:sp>
        <p:sp>
          <p:nvSpPr>
            <p:cNvPr id="17" name="TextBox 16"/>
            <p:cNvSpPr txBox="1"/>
            <p:nvPr/>
          </p:nvSpPr>
          <p:spPr>
            <a:xfrm>
              <a:off x="4379056" y="5597030"/>
              <a:ext cx="7225940" cy="1547213"/>
            </a:xfrm>
            <a:prstGeom prst="rect">
              <a:avLst/>
            </a:prstGeom>
            <a:noFill/>
          </p:spPr>
          <p:txBody>
            <a:bodyPr wrap="square" lIns="69211" tIns="34605" rIns="69211" bIns="34605" rtlCol="0">
              <a:spAutoFit/>
            </a:bodyPr>
            <a:lstStyle/>
            <a:p>
              <a:r>
                <a:rPr lang="ru-RU" sz="1800" dirty="0" smtClean="0">
                  <a:latin typeface="Palatino Linotype" pitchFamily="18" charset="0"/>
                  <a:cs typeface="Arial" panose="020B0604020202020204" pitchFamily="34" charset="0"/>
                </a:rPr>
                <a:t>КАЛЬКУЛЯТОРЛАР </a:t>
              </a:r>
            </a:p>
            <a:p>
              <a:pPr algn="just"/>
              <a:r>
                <a:rPr lang="ru-RU" sz="2000" dirty="0">
                  <a:latin typeface="Times New Roman" pitchFamily="18" charset="0"/>
                  <a:cs typeface="Times New Roman" pitchFamily="18" charset="0"/>
                </a:rPr>
                <a:t>(</a:t>
              </a:r>
              <a:r>
                <a:rPr lang="ru-RU" sz="2000" dirty="0" err="1">
                  <a:latin typeface="Times New Roman" pitchFamily="18" charset="0"/>
                  <a:cs typeface="Times New Roman" pitchFamily="18" charset="0"/>
                </a:rPr>
                <a:t>Бұл</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ретте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тестілеу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өткізілетін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компьютердің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интерфейсіндегі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калькуляторларды</a:t>
              </a:r>
              <a:r>
                <a:rPr lang="ru-RU" sz="2000" dirty="0">
                  <a:latin typeface="Times New Roman" pitchFamily="18" charset="0"/>
                  <a:cs typeface="Times New Roman" pitchFamily="18" charset="0"/>
                </a:rPr>
                <a:t>, Менделеев </a:t>
              </a:r>
              <a:r>
                <a:rPr lang="ru-RU" sz="2000" dirty="0" err="1">
                  <a:latin typeface="Times New Roman" pitchFamily="18" charset="0"/>
                  <a:cs typeface="Times New Roman" pitchFamily="18" charset="0"/>
                </a:rPr>
                <a:t>кестесін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және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тұздардың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ерігіштігі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кестесін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пайдалануға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рұқсат</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етіледі</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a:p>
              <a:r>
                <a:rPr lang="ru-RU" sz="1800" dirty="0" smtClean="0">
                  <a:latin typeface="Palatino Linotype" pitchFamily="18" charset="0"/>
                  <a:cs typeface="Arial" panose="020B0604020202020204" pitchFamily="34" charset="0"/>
                </a:rPr>
                <a:t> </a:t>
              </a:r>
            </a:p>
          </p:txBody>
        </p:sp>
        <p:pic>
          <p:nvPicPr>
            <p:cNvPr id="18"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8144" y="3844845"/>
              <a:ext cx="759830" cy="733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3958" y="4578808"/>
              <a:ext cx="995622" cy="817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Рисунок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5751" y="3114671"/>
              <a:ext cx="709592" cy="725754"/>
            </a:xfrm>
            <a:prstGeom prst="rect">
              <a:avLst/>
            </a:prstGeom>
          </p:spPr>
        </p:pic>
        <p:grpSp>
          <p:nvGrpSpPr>
            <p:cNvPr id="21" name="Группа 20"/>
            <p:cNvGrpSpPr/>
            <p:nvPr/>
          </p:nvGrpSpPr>
          <p:grpSpPr>
            <a:xfrm>
              <a:off x="3378536" y="5429168"/>
              <a:ext cx="995622" cy="817892"/>
              <a:chOff x="1935620" y="5421673"/>
              <a:chExt cx="995622" cy="817892"/>
            </a:xfrm>
          </p:grpSpPr>
          <p:pic>
            <p:nvPicPr>
              <p:cNvPr id="2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5620" y="5421673"/>
                <a:ext cx="995622" cy="817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9803" t="22484" r="13922" b="38758"/>
              <a:stretch/>
            </p:blipFill>
            <p:spPr bwMode="auto">
              <a:xfrm>
                <a:off x="2214026" y="5589535"/>
                <a:ext cx="359932" cy="48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7" name="Прямая соединительная линия 26"/>
              <p:cNvCxnSpPr/>
              <p:nvPr/>
            </p:nvCxnSpPr>
            <p:spPr>
              <a:xfrm>
                <a:off x="2203268" y="5600293"/>
                <a:ext cx="359932" cy="369493"/>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pic>
          <p:nvPicPr>
            <p:cNvPr id="22" name="Picture 3" descr="C:\Users\magzhan\Desktop\Новая папка\images (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1979" y="2162494"/>
              <a:ext cx="930973" cy="95217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magzhan\Desktop\Новая папка\Без названия (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588" y="1465205"/>
              <a:ext cx="720750" cy="740458"/>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922019" y="1623223"/>
              <a:ext cx="9947456" cy="346885"/>
            </a:xfrm>
            <a:prstGeom prst="rect">
              <a:avLst/>
            </a:prstGeom>
            <a:noFill/>
          </p:spPr>
          <p:txBody>
            <a:bodyPr wrap="square" lIns="69211" tIns="34605" rIns="69211" bIns="34605" rtlCol="0">
              <a:spAutoFit/>
            </a:bodyPr>
            <a:lstStyle/>
            <a:p>
              <a:r>
                <a:rPr lang="ru-RU" sz="1800" dirty="0" smtClean="0">
                  <a:latin typeface="Palatino Linotype" pitchFamily="18" charset="0"/>
                  <a:cs typeface="Arial" panose="020B0604020202020204" pitchFamily="34" charset="0"/>
                </a:rPr>
                <a:t>ҰЯЛЫ БАЙЛАНЫС ҚҰРАЛДАРЫН (ПЕЙДЖЕР, ҰЯЛЫ ТЕЛЕФОНДАР, ПЛАНШЕТТЕР)</a:t>
              </a:r>
              <a:endParaRPr lang="ru-RU" sz="1800" dirty="0">
                <a:latin typeface="Palatino Linotype" pitchFamily="18" charset="0"/>
                <a:cs typeface="Arial" panose="020B0604020202020204" pitchFamily="34" charset="0"/>
              </a:endParaRPr>
            </a:p>
          </p:txBody>
        </p:sp>
      </p:grpSp>
    </p:spTree>
    <p:extLst>
      <p:ext uri="{BB962C8B-B14F-4D97-AF65-F5344CB8AC3E}">
        <p14:creationId xmlns:p14="http://schemas.microsoft.com/office/powerpoint/2010/main" val="21591805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15" y="-17636"/>
            <a:ext cx="12240000" cy="936000"/>
          </a:xfrm>
          <a:prstGeom prst="rect">
            <a:avLst/>
          </a:prstGeom>
          <a:solidFill>
            <a:srgbClr val="E4C29C"/>
          </a:solidFill>
        </p:spPr>
        <p:txBody>
          <a:bodyPr wrap="square" rtlCol="0">
            <a:spAutoFit/>
          </a:bodyPr>
          <a:lstStyle/>
          <a:p>
            <a:endParaRPr lang="ru-RU" dirty="0"/>
          </a:p>
        </p:txBody>
      </p:sp>
      <p:sp>
        <p:nvSpPr>
          <p:cNvPr id="2" name="Заголовок 1"/>
          <p:cNvSpPr>
            <a:spLocks noGrp="1"/>
          </p:cNvSpPr>
          <p:nvPr>
            <p:ph type="title"/>
          </p:nvPr>
        </p:nvSpPr>
        <p:spPr>
          <a:xfrm>
            <a:off x="0" y="0"/>
            <a:ext cx="12204700" cy="918364"/>
          </a:xfrm>
        </p:spPr>
        <p:txBody>
          <a:bodyPr>
            <a:normAutofit/>
          </a:bodyPr>
          <a:lstStyle/>
          <a:p>
            <a:r>
              <a:rPr lang="ru-RU" sz="3000" b="1" dirty="0" smtClean="0">
                <a:latin typeface="Palatino Linotype" pitchFamily="18" charset="0"/>
              </a:rPr>
              <a:t>   </a:t>
            </a:r>
            <a:r>
              <a:rPr lang="kk-KZ" sz="3000" b="1" dirty="0">
                <a:latin typeface="Palatino Linotype" pitchFamily="18" charset="0"/>
              </a:rPr>
              <a:t>Ұлттық бірыңғай </a:t>
            </a:r>
            <a:r>
              <a:rPr lang="kk-KZ" sz="3000" b="1" dirty="0" smtClean="0">
                <a:latin typeface="Palatino Linotype" pitchFamily="18" charset="0"/>
              </a:rPr>
              <a:t>тестілеу</a:t>
            </a:r>
            <a:r>
              <a:rPr lang="en-US" sz="3000" b="1" dirty="0">
                <a:latin typeface="Palatino Linotype" pitchFamily="18" charset="0"/>
              </a:rPr>
              <a:t> - 2022</a:t>
            </a:r>
            <a:endParaRPr lang="ru-RU" sz="3000" b="1" dirty="0">
              <a:latin typeface="Palatino Linotype" pitchFamily="18" charset="0"/>
            </a:endParaRPr>
          </a:p>
        </p:txBody>
      </p:sp>
      <p:sp>
        <p:nvSpPr>
          <p:cNvPr id="4" name="Прямоугольник 3"/>
          <p:cNvSpPr/>
          <p:nvPr/>
        </p:nvSpPr>
        <p:spPr>
          <a:xfrm>
            <a:off x="222638" y="896759"/>
            <a:ext cx="11856376" cy="5386090"/>
          </a:xfrm>
          <a:prstGeom prst="rect">
            <a:avLst/>
          </a:prstGeom>
        </p:spPr>
        <p:txBody>
          <a:bodyPr wrap="square">
            <a:spAutoFit/>
          </a:bodyPr>
          <a:lstStyle/>
          <a:p>
            <a:pPr algn="ctr"/>
            <a:r>
              <a:rPr lang="ru-RU" sz="2600" b="1" dirty="0" err="1" smtClean="0">
                <a:solidFill>
                  <a:srgbClr val="C00000"/>
                </a:solidFill>
                <a:latin typeface="Palatino Linotype" pitchFamily="18" charset="0"/>
              </a:rPr>
              <a:t>Түсушіге</a:t>
            </a:r>
            <a:r>
              <a:rPr lang="ru-RU" sz="2600" b="1" dirty="0" smtClean="0">
                <a:solidFill>
                  <a:srgbClr val="C00000"/>
                </a:solidFill>
                <a:latin typeface="Palatino Linotype" pitchFamily="18" charset="0"/>
              </a:rPr>
              <a:t> </a:t>
            </a:r>
            <a:r>
              <a:rPr lang="ru-RU" sz="2600" b="1" dirty="0" err="1" smtClean="0">
                <a:solidFill>
                  <a:srgbClr val="C00000"/>
                </a:solidFill>
                <a:latin typeface="Palatino Linotype" pitchFamily="18" charset="0"/>
              </a:rPr>
              <a:t>рұқсат</a:t>
            </a:r>
            <a:r>
              <a:rPr lang="ru-RU" sz="2600" b="1" dirty="0" smtClean="0">
                <a:solidFill>
                  <a:srgbClr val="C00000"/>
                </a:solidFill>
                <a:latin typeface="Palatino Linotype" pitchFamily="18" charset="0"/>
              </a:rPr>
              <a:t> </a:t>
            </a:r>
            <a:r>
              <a:rPr lang="ru-RU" sz="2600" b="1" dirty="0" err="1" smtClean="0">
                <a:solidFill>
                  <a:srgbClr val="C00000"/>
                </a:solidFill>
                <a:latin typeface="Palatino Linotype" pitchFamily="18" charset="0"/>
              </a:rPr>
              <a:t>етілмейді</a:t>
            </a:r>
            <a:r>
              <a:rPr lang="ru-RU" sz="2600" b="1" dirty="0" smtClean="0">
                <a:solidFill>
                  <a:srgbClr val="C00000"/>
                </a:solidFill>
                <a:latin typeface="Palatino Linotype" pitchFamily="18" charset="0"/>
              </a:rPr>
              <a:t>:</a:t>
            </a:r>
          </a:p>
          <a:p>
            <a:pPr algn="ctr"/>
            <a:endParaRPr lang="ru-RU" sz="1400" b="1" dirty="0">
              <a:solidFill>
                <a:srgbClr val="C00000"/>
              </a:solidFill>
              <a:latin typeface="Palatino Linotype" pitchFamily="18" charset="0"/>
            </a:endParaRPr>
          </a:p>
          <a:p>
            <a:pPr indent="361950">
              <a:buFont typeface="Wingdings" pitchFamily="2" charset="2"/>
              <a:buChar char="ü"/>
            </a:pPr>
            <a:r>
              <a:rPr lang="ru-RU" sz="1600" dirty="0" err="1">
                <a:latin typeface="Palatino Linotype" pitchFamily="18" charset="0"/>
              </a:rPr>
              <a:t>аудиториядан</a:t>
            </a:r>
            <a:r>
              <a:rPr lang="ru-RU" sz="1600" dirty="0">
                <a:latin typeface="Palatino Linotype" pitchFamily="18" charset="0"/>
              </a:rPr>
              <a:t> (</a:t>
            </a:r>
            <a:r>
              <a:rPr lang="ru-RU" sz="1600" dirty="0" err="1">
                <a:latin typeface="Palatino Linotype" pitchFamily="18" charset="0"/>
              </a:rPr>
              <a:t>компьютерлік</a:t>
            </a:r>
            <a:r>
              <a:rPr lang="ru-RU" sz="1600" dirty="0">
                <a:latin typeface="Palatino Linotype" pitchFamily="18" charset="0"/>
              </a:rPr>
              <a:t> </a:t>
            </a:r>
            <a:r>
              <a:rPr lang="ru-RU" sz="1600" dirty="0" err="1">
                <a:latin typeface="Palatino Linotype" pitchFamily="18" charset="0"/>
              </a:rPr>
              <a:t>сыныптан</a:t>
            </a:r>
            <a:r>
              <a:rPr lang="ru-RU" sz="1600" dirty="0">
                <a:latin typeface="Palatino Linotype" pitchFamily="18" charset="0"/>
              </a:rPr>
              <a:t>) </a:t>
            </a:r>
            <a:r>
              <a:rPr lang="ru-RU" sz="1600" dirty="0" err="1">
                <a:latin typeface="Palatino Linotype" pitchFamily="18" charset="0"/>
              </a:rPr>
              <a:t>дәліз</a:t>
            </a:r>
            <a:r>
              <a:rPr lang="ru-RU" sz="1600" dirty="0">
                <a:latin typeface="Palatino Linotype" pitchFamily="18" charset="0"/>
              </a:rPr>
              <a:t> </a:t>
            </a:r>
            <a:r>
              <a:rPr lang="ru-RU" sz="1600" dirty="0" err="1">
                <a:latin typeface="Palatino Linotype" pitchFamily="18" charset="0"/>
              </a:rPr>
              <a:t>кезекшісінің</a:t>
            </a:r>
            <a:r>
              <a:rPr lang="ru-RU" sz="1600" dirty="0">
                <a:latin typeface="Palatino Linotype" pitchFamily="18" charset="0"/>
              </a:rPr>
              <a:t> </a:t>
            </a:r>
            <a:r>
              <a:rPr lang="ru-RU" sz="1600" dirty="0" err="1">
                <a:latin typeface="Palatino Linotype" pitchFamily="18" charset="0"/>
              </a:rPr>
              <a:t>функциясын</a:t>
            </a:r>
            <a:r>
              <a:rPr lang="ru-RU" sz="1600" dirty="0">
                <a:latin typeface="Palatino Linotype" pitchFamily="18" charset="0"/>
              </a:rPr>
              <a:t> </a:t>
            </a:r>
            <a:r>
              <a:rPr lang="ru-RU" sz="1600" dirty="0" err="1">
                <a:latin typeface="Palatino Linotype" pitchFamily="18" charset="0"/>
              </a:rPr>
              <a:t>атқаратын</a:t>
            </a:r>
            <a:r>
              <a:rPr lang="ru-RU" sz="1600" dirty="0">
                <a:latin typeface="Palatino Linotype" pitchFamily="18" charset="0"/>
              </a:rPr>
              <a:t> </a:t>
            </a:r>
            <a:r>
              <a:rPr lang="ru-RU" sz="1600" dirty="0" err="1">
                <a:latin typeface="Palatino Linotype" pitchFamily="18" charset="0"/>
              </a:rPr>
              <a:t>тестілеу</a:t>
            </a:r>
            <a:r>
              <a:rPr lang="ru-RU" sz="1600" dirty="0">
                <a:latin typeface="Palatino Linotype" pitchFamily="18" charset="0"/>
              </a:rPr>
              <a:t> </a:t>
            </a:r>
            <a:r>
              <a:rPr lang="ru-RU" sz="1600" dirty="0" err="1">
                <a:latin typeface="Palatino Linotype" pitchFamily="18" charset="0"/>
              </a:rPr>
              <a:t>администраторының</a:t>
            </a:r>
            <a:r>
              <a:rPr lang="ru-RU" sz="1600" dirty="0">
                <a:latin typeface="Palatino Linotype" pitchFamily="18" charset="0"/>
              </a:rPr>
              <a:t> </a:t>
            </a:r>
            <a:r>
              <a:rPr lang="ru-RU" sz="1600" dirty="0" err="1">
                <a:latin typeface="Palatino Linotype" pitchFamily="18" charset="0"/>
              </a:rPr>
              <a:t>рұқсатынсыз</a:t>
            </a:r>
            <a:r>
              <a:rPr lang="ru-RU" sz="1600" dirty="0">
                <a:latin typeface="Palatino Linotype" pitchFamily="18" charset="0"/>
              </a:rPr>
              <a:t> </a:t>
            </a:r>
            <a:r>
              <a:rPr lang="ru-RU" sz="1600" dirty="0" err="1">
                <a:latin typeface="Palatino Linotype" pitchFamily="18" charset="0"/>
              </a:rPr>
              <a:t>және</a:t>
            </a:r>
            <a:r>
              <a:rPr lang="ru-RU" sz="1600" dirty="0">
                <a:latin typeface="Palatino Linotype" pitchFamily="18" charset="0"/>
              </a:rPr>
              <a:t> </a:t>
            </a:r>
            <a:r>
              <a:rPr lang="ru-RU" sz="1600" dirty="0" err="1">
                <a:latin typeface="Palatino Linotype" pitchFamily="18" charset="0"/>
              </a:rPr>
              <a:t>алып</a:t>
            </a:r>
            <a:r>
              <a:rPr lang="ru-RU" sz="1600" dirty="0">
                <a:latin typeface="Palatino Linotype" pitchFamily="18" charset="0"/>
              </a:rPr>
              <a:t> </a:t>
            </a:r>
            <a:r>
              <a:rPr lang="ru-RU" sz="1600" dirty="0" err="1">
                <a:latin typeface="Palatino Linotype" pitchFamily="18" charset="0"/>
              </a:rPr>
              <a:t>жүруінсіз</a:t>
            </a:r>
            <a:r>
              <a:rPr lang="ru-RU" sz="1600" dirty="0">
                <a:latin typeface="Palatino Linotype" pitchFamily="18" charset="0"/>
              </a:rPr>
              <a:t> </a:t>
            </a:r>
            <a:r>
              <a:rPr lang="ru-RU" sz="1600" dirty="0" err="1">
                <a:latin typeface="Palatino Linotype" pitchFamily="18" charset="0"/>
              </a:rPr>
              <a:t>шығуға</a:t>
            </a:r>
            <a:r>
              <a:rPr lang="ru-RU" sz="1600" dirty="0">
                <a:latin typeface="Palatino Linotype" pitchFamily="18" charset="0"/>
              </a:rPr>
              <a:t>;</a:t>
            </a:r>
          </a:p>
          <a:p>
            <a:pPr indent="361950">
              <a:buFont typeface="Wingdings" pitchFamily="2" charset="2"/>
              <a:buChar char="ü"/>
            </a:pPr>
            <a:r>
              <a:rPr lang="ru-RU" sz="1600" dirty="0" err="1">
                <a:latin typeface="Palatino Linotype" pitchFamily="18" charset="0"/>
              </a:rPr>
              <a:t>аудиториядан</a:t>
            </a:r>
            <a:r>
              <a:rPr lang="ru-RU" sz="1600" dirty="0">
                <a:latin typeface="Palatino Linotype" pitchFamily="18" charset="0"/>
              </a:rPr>
              <a:t> </a:t>
            </a:r>
            <a:r>
              <a:rPr lang="ru-RU" sz="1600" dirty="0" smtClean="0">
                <a:latin typeface="Palatino Linotype" pitchFamily="18" charset="0"/>
              </a:rPr>
              <a:t>(</a:t>
            </a:r>
            <a:r>
              <a:rPr lang="ru-RU" sz="1600" dirty="0" err="1" smtClean="0">
                <a:latin typeface="Palatino Linotype" pitchFamily="18" charset="0"/>
              </a:rPr>
              <a:t>компьютерлік</a:t>
            </a:r>
            <a:r>
              <a:rPr lang="ru-RU" sz="1600" dirty="0" smtClean="0">
                <a:latin typeface="Palatino Linotype" pitchFamily="18" charset="0"/>
              </a:rPr>
              <a:t> </a:t>
            </a:r>
            <a:r>
              <a:rPr lang="ru-RU" sz="1600" dirty="0" err="1" smtClean="0">
                <a:latin typeface="Palatino Linotype" pitchFamily="18" charset="0"/>
              </a:rPr>
              <a:t>сыныптан</a:t>
            </a:r>
            <a:r>
              <a:rPr lang="ru-RU" sz="1600" dirty="0" smtClean="0">
                <a:latin typeface="Palatino Linotype" pitchFamily="18" charset="0"/>
              </a:rPr>
              <a:t>) 10 </a:t>
            </a:r>
            <a:r>
              <a:rPr lang="ru-RU" sz="1600" dirty="0" err="1">
                <a:latin typeface="Palatino Linotype" pitchFamily="18" charset="0"/>
              </a:rPr>
              <a:t>минуттан</a:t>
            </a:r>
            <a:r>
              <a:rPr lang="ru-RU" sz="1600" dirty="0">
                <a:latin typeface="Palatino Linotype" pitchFamily="18" charset="0"/>
              </a:rPr>
              <a:t> </a:t>
            </a:r>
            <a:r>
              <a:rPr lang="ru-RU" sz="1600" dirty="0" err="1">
                <a:latin typeface="Palatino Linotype" pitchFamily="18" charset="0"/>
              </a:rPr>
              <a:t>артық</a:t>
            </a:r>
            <a:r>
              <a:rPr lang="ru-RU" sz="1600" dirty="0">
                <a:latin typeface="Palatino Linotype" pitchFamily="18" charset="0"/>
              </a:rPr>
              <a:t> </a:t>
            </a:r>
            <a:r>
              <a:rPr lang="ru-RU" sz="1600" dirty="0" err="1">
                <a:latin typeface="Palatino Linotype" pitchFamily="18" charset="0"/>
              </a:rPr>
              <a:t>шығуға</a:t>
            </a:r>
            <a:r>
              <a:rPr lang="ru-RU" sz="1600" dirty="0">
                <a:latin typeface="Palatino Linotype" pitchFamily="18" charset="0"/>
              </a:rPr>
              <a:t>;</a:t>
            </a:r>
          </a:p>
          <a:p>
            <a:pPr indent="361950">
              <a:buFont typeface="Wingdings" pitchFamily="2" charset="2"/>
              <a:buChar char="ü"/>
            </a:pPr>
            <a:r>
              <a:rPr lang="ru-RU" sz="1600" dirty="0" err="1">
                <a:latin typeface="Palatino Linotype" pitchFamily="18" charset="0"/>
              </a:rPr>
              <a:t>сөйлесуге</a:t>
            </a:r>
            <a:r>
              <a:rPr lang="ru-RU" sz="1600" dirty="0">
                <a:latin typeface="Palatino Linotype" pitchFamily="18" charset="0"/>
              </a:rPr>
              <a:t>, </a:t>
            </a:r>
            <a:r>
              <a:rPr lang="ru-RU" sz="1600" dirty="0" err="1">
                <a:latin typeface="Palatino Linotype" pitchFamily="18" charset="0"/>
              </a:rPr>
              <a:t>орын</a:t>
            </a:r>
            <a:r>
              <a:rPr lang="ru-RU" sz="1600" dirty="0">
                <a:latin typeface="Palatino Linotype" pitchFamily="18" charset="0"/>
              </a:rPr>
              <a:t> </a:t>
            </a:r>
            <a:r>
              <a:rPr lang="ru-RU" sz="1600" dirty="0" err="1">
                <a:latin typeface="Palatino Linotype" pitchFamily="18" charset="0"/>
              </a:rPr>
              <a:t>ауыстыруға</a:t>
            </a:r>
            <a:r>
              <a:rPr lang="ru-RU" sz="1600" dirty="0">
                <a:latin typeface="Palatino Linotype" pitchFamily="18" charset="0"/>
              </a:rPr>
              <a:t>;</a:t>
            </a:r>
          </a:p>
          <a:p>
            <a:pPr indent="361950">
              <a:buFont typeface="Wingdings" pitchFamily="2" charset="2"/>
              <a:buChar char="ü"/>
            </a:pPr>
            <a:r>
              <a:rPr lang="ru-RU" sz="1600" dirty="0" err="1" smtClean="0">
                <a:latin typeface="Palatino Linotype" pitchFamily="18" charset="0"/>
              </a:rPr>
              <a:t>құжаттармен</a:t>
            </a:r>
            <a:r>
              <a:rPr lang="ru-RU" sz="1600" dirty="0" smtClean="0">
                <a:latin typeface="Palatino Linotype" pitchFamily="18" charset="0"/>
              </a:rPr>
              <a:t> </a:t>
            </a:r>
            <a:r>
              <a:rPr lang="ru-RU" sz="1600" dirty="0" err="1">
                <a:latin typeface="Palatino Linotype" pitchFamily="18" charset="0"/>
              </a:rPr>
              <a:t>және</a:t>
            </a:r>
            <a:r>
              <a:rPr lang="ru-RU" sz="1600" dirty="0">
                <a:latin typeface="Palatino Linotype" pitchFamily="18" charset="0"/>
              </a:rPr>
              <a:t> </a:t>
            </a:r>
            <a:r>
              <a:rPr lang="ru-RU" sz="1600" dirty="0" err="1">
                <a:latin typeface="Palatino Linotype" pitchFamily="18" charset="0"/>
              </a:rPr>
              <a:t>түсушіге</a:t>
            </a:r>
            <a:r>
              <a:rPr lang="ru-RU" sz="1600" dirty="0">
                <a:latin typeface="Palatino Linotype" pitchFamily="18" charset="0"/>
              </a:rPr>
              <a:t> </a:t>
            </a:r>
            <a:r>
              <a:rPr lang="ru-RU" sz="1600" dirty="0" err="1">
                <a:latin typeface="Palatino Linotype" pitchFamily="18" charset="0"/>
              </a:rPr>
              <a:t>жұмыс</a:t>
            </a:r>
            <a:r>
              <a:rPr lang="ru-RU" sz="1600" dirty="0">
                <a:latin typeface="Palatino Linotype" pitchFamily="18" charset="0"/>
              </a:rPr>
              <a:t> </a:t>
            </a:r>
            <a:r>
              <a:rPr lang="ru-RU" sz="1600" dirty="0" err="1">
                <a:latin typeface="Palatino Linotype" pitchFamily="18" charset="0"/>
              </a:rPr>
              <a:t>үшін</a:t>
            </a:r>
            <a:r>
              <a:rPr lang="ru-RU" sz="1600" dirty="0">
                <a:latin typeface="Palatino Linotype" pitchFamily="18" charset="0"/>
              </a:rPr>
              <a:t> </a:t>
            </a:r>
            <a:r>
              <a:rPr lang="ru-RU" sz="1600" dirty="0" err="1">
                <a:latin typeface="Palatino Linotype" pitchFamily="18" charset="0"/>
              </a:rPr>
              <a:t>берілген</a:t>
            </a:r>
            <a:r>
              <a:rPr lang="ru-RU" sz="1600" dirty="0">
                <a:latin typeface="Palatino Linotype" pitchFamily="18" charset="0"/>
              </a:rPr>
              <a:t> А4 </a:t>
            </a:r>
            <a:r>
              <a:rPr lang="ru-RU" sz="1600" dirty="0" err="1">
                <a:latin typeface="Palatino Linotype" pitchFamily="18" charset="0"/>
              </a:rPr>
              <a:t>форматындағы</a:t>
            </a:r>
            <a:r>
              <a:rPr lang="ru-RU" sz="1600" dirty="0">
                <a:latin typeface="Palatino Linotype" pitchFamily="18" charset="0"/>
              </a:rPr>
              <a:t> </a:t>
            </a:r>
            <a:r>
              <a:rPr lang="ru-RU" sz="1600" dirty="0" err="1">
                <a:latin typeface="Palatino Linotype" pitchFamily="18" charset="0"/>
              </a:rPr>
              <a:t>парағымен</a:t>
            </a:r>
            <a:r>
              <a:rPr lang="ru-RU" sz="1600" dirty="0">
                <a:latin typeface="Palatino Linotype" pitchFamily="18" charset="0"/>
              </a:rPr>
              <a:t> </a:t>
            </a:r>
            <a:r>
              <a:rPr lang="ru-RU" sz="1600" dirty="0" err="1">
                <a:latin typeface="Palatino Linotype" pitchFamily="18" charset="0"/>
              </a:rPr>
              <a:t>алмасуға</a:t>
            </a:r>
            <a:r>
              <a:rPr lang="ru-RU" sz="1600" dirty="0">
                <a:latin typeface="Palatino Linotype" pitchFamily="18" charset="0"/>
              </a:rPr>
              <a:t>;</a:t>
            </a:r>
          </a:p>
          <a:p>
            <a:pPr indent="361950">
              <a:buFont typeface="Wingdings" pitchFamily="2" charset="2"/>
              <a:buChar char="ü"/>
            </a:pPr>
            <a:r>
              <a:rPr lang="ru-RU" sz="1600" dirty="0" err="1">
                <a:latin typeface="Palatino Linotype" pitchFamily="18" charset="0"/>
              </a:rPr>
              <a:t>ғимаратқа</a:t>
            </a:r>
            <a:r>
              <a:rPr lang="ru-RU" sz="1600" dirty="0">
                <a:latin typeface="Palatino Linotype" pitchFamily="18" charset="0"/>
              </a:rPr>
              <a:t> </a:t>
            </a:r>
            <a:r>
              <a:rPr lang="ru-RU" sz="1600" dirty="0" err="1">
                <a:latin typeface="Palatino Linotype" pitchFamily="18" charset="0"/>
              </a:rPr>
              <a:t>және</a:t>
            </a:r>
            <a:r>
              <a:rPr lang="ru-RU" sz="1600" dirty="0">
                <a:latin typeface="Palatino Linotype" pitchFamily="18" charset="0"/>
              </a:rPr>
              <a:t> </a:t>
            </a:r>
            <a:r>
              <a:rPr lang="ru-RU" sz="1600" dirty="0" err="1">
                <a:latin typeface="Palatino Linotype" pitchFamily="18" charset="0"/>
              </a:rPr>
              <a:t>аудиторияға</a:t>
            </a:r>
            <a:r>
              <a:rPr lang="ru-RU" sz="1600" dirty="0">
                <a:latin typeface="Palatino Linotype" pitchFamily="18" charset="0"/>
              </a:rPr>
              <a:t> (</a:t>
            </a:r>
            <a:r>
              <a:rPr lang="ru-RU" sz="1600" dirty="0" err="1">
                <a:latin typeface="Palatino Linotype" pitchFamily="18" charset="0"/>
              </a:rPr>
              <a:t>компьютерлік</a:t>
            </a:r>
            <a:r>
              <a:rPr lang="ru-RU" sz="1600" dirty="0">
                <a:latin typeface="Palatino Linotype" pitchFamily="18" charset="0"/>
              </a:rPr>
              <a:t> </a:t>
            </a:r>
            <a:r>
              <a:rPr lang="ru-RU" sz="1600" dirty="0" err="1">
                <a:latin typeface="Palatino Linotype" pitchFamily="18" charset="0"/>
              </a:rPr>
              <a:t>сыныпқа</a:t>
            </a:r>
            <a:r>
              <a:rPr lang="ru-RU" sz="1600" dirty="0">
                <a:latin typeface="Palatino Linotype" pitchFamily="18" charset="0"/>
              </a:rPr>
              <a:t>) </a:t>
            </a:r>
            <a:r>
              <a:rPr lang="ru-RU" sz="1600" dirty="0" err="1">
                <a:latin typeface="Palatino Linotype" pitchFamily="18" charset="0"/>
              </a:rPr>
              <a:t>оқу-әдістемелік</a:t>
            </a:r>
            <a:r>
              <a:rPr lang="ru-RU" sz="1600" dirty="0">
                <a:latin typeface="Palatino Linotype" pitchFamily="18" charset="0"/>
              </a:rPr>
              <a:t> </a:t>
            </a:r>
            <a:r>
              <a:rPr lang="ru-RU" sz="1600" dirty="0" err="1">
                <a:latin typeface="Palatino Linotype" pitchFamily="18" charset="0"/>
              </a:rPr>
              <a:t>әдебиеттерді</a:t>
            </a:r>
            <a:r>
              <a:rPr lang="ru-RU" sz="1600" dirty="0">
                <a:latin typeface="Palatino Linotype" pitchFamily="18" charset="0"/>
              </a:rPr>
              <a:t>, Менделеев </a:t>
            </a:r>
            <a:r>
              <a:rPr lang="ru-RU" sz="1600" dirty="0" err="1">
                <a:latin typeface="Palatino Linotype" pitchFamily="18" charset="0"/>
              </a:rPr>
              <a:t>кестесін</a:t>
            </a:r>
            <a:r>
              <a:rPr lang="ru-RU" sz="1600" dirty="0">
                <a:latin typeface="Palatino Linotype" pitchFamily="18" charset="0"/>
              </a:rPr>
              <a:t> </a:t>
            </a:r>
            <a:r>
              <a:rPr lang="ru-RU" sz="1600" dirty="0" err="1">
                <a:latin typeface="Palatino Linotype" pitchFamily="18" charset="0"/>
              </a:rPr>
              <a:t>және</a:t>
            </a:r>
            <a:r>
              <a:rPr lang="ru-RU" sz="1600" dirty="0">
                <a:latin typeface="Palatino Linotype" pitchFamily="18" charset="0"/>
              </a:rPr>
              <a:t> </a:t>
            </a:r>
            <a:r>
              <a:rPr lang="ru-RU" sz="1600" dirty="0" err="1">
                <a:latin typeface="Palatino Linotype" pitchFamily="18" charset="0"/>
              </a:rPr>
              <a:t>тұздардың</a:t>
            </a:r>
            <a:r>
              <a:rPr lang="ru-RU" sz="1600" dirty="0">
                <a:latin typeface="Palatino Linotype" pitchFamily="18" charset="0"/>
              </a:rPr>
              <a:t> </a:t>
            </a:r>
            <a:r>
              <a:rPr lang="ru-RU" sz="1600" dirty="0" err="1">
                <a:latin typeface="Palatino Linotype" pitchFamily="18" charset="0"/>
              </a:rPr>
              <a:t>ерігіштігі</a:t>
            </a:r>
            <a:r>
              <a:rPr lang="ru-RU" sz="1600" dirty="0">
                <a:latin typeface="Palatino Linotype" pitchFamily="18" charset="0"/>
              </a:rPr>
              <a:t> </a:t>
            </a:r>
            <a:r>
              <a:rPr lang="ru-RU" sz="1600" dirty="0" err="1">
                <a:latin typeface="Palatino Linotype" pitchFamily="18" charset="0"/>
              </a:rPr>
              <a:t>кестесін</a:t>
            </a:r>
            <a:r>
              <a:rPr lang="ru-RU" sz="1600" dirty="0">
                <a:latin typeface="Palatino Linotype" pitchFamily="18" charset="0"/>
              </a:rPr>
              <a:t>, калькулятор, фотоаппарат, </a:t>
            </a:r>
            <a:r>
              <a:rPr lang="ru-RU" sz="1600" dirty="0" err="1">
                <a:latin typeface="Palatino Linotype" pitchFamily="18" charset="0"/>
              </a:rPr>
              <a:t>ақпараттарды</a:t>
            </a:r>
            <a:r>
              <a:rPr lang="ru-RU" sz="1600" dirty="0">
                <a:latin typeface="Palatino Linotype" pitchFamily="18" charset="0"/>
              </a:rPr>
              <a:t> </a:t>
            </a:r>
            <a:r>
              <a:rPr lang="ru-RU" sz="1600" dirty="0" err="1">
                <a:latin typeface="Palatino Linotype" pitchFamily="18" charset="0"/>
              </a:rPr>
              <a:t>тасымалдау</a:t>
            </a:r>
            <a:r>
              <a:rPr lang="ru-RU" sz="1600" dirty="0">
                <a:latin typeface="Palatino Linotype" pitchFamily="18" charset="0"/>
              </a:rPr>
              <a:t> </a:t>
            </a:r>
            <a:r>
              <a:rPr lang="ru-RU" sz="1600" dirty="0" err="1">
                <a:latin typeface="Palatino Linotype" pitchFamily="18" charset="0"/>
              </a:rPr>
              <a:t>функциясымен</a:t>
            </a:r>
            <a:r>
              <a:rPr lang="ru-RU" sz="1600" dirty="0">
                <a:latin typeface="Palatino Linotype" pitchFamily="18" charset="0"/>
              </a:rPr>
              <a:t> </a:t>
            </a:r>
            <a:r>
              <a:rPr lang="ru-RU" sz="1600" dirty="0" err="1">
                <a:latin typeface="Palatino Linotype" pitchFamily="18" charset="0"/>
              </a:rPr>
              <a:t>жабдықталған</a:t>
            </a:r>
            <a:r>
              <a:rPr lang="ru-RU" sz="1600" dirty="0">
                <a:latin typeface="Palatino Linotype" pitchFamily="18" charset="0"/>
              </a:rPr>
              <a:t> </a:t>
            </a:r>
            <a:r>
              <a:rPr lang="ru-RU" sz="1600" dirty="0" err="1">
                <a:latin typeface="Palatino Linotype" pitchFamily="18" charset="0"/>
              </a:rPr>
              <a:t>кез</a:t>
            </a:r>
            <a:r>
              <a:rPr lang="ru-RU" sz="1600" dirty="0">
                <a:latin typeface="Palatino Linotype" pitchFamily="18" charset="0"/>
              </a:rPr>
              <a:t> </a:t>
            </a:r>
            <a:r>
              <a:rPr lang="ru-RU" sz="1600" dirty="0" err="1">
                <a:latin typeface="Palatino Linotype" pitchFamily="18" charset="0"/>
              </a:rPr>
              <a:t>келген</a:t>
            </a:r>
            <a:r>
              <a:rPr lang="ru-RU" sz="1600" dirty="0">
                <a:latin typeface="Palatino Linotype" pitchFamily="18" charset="0"/>
              </a:rPr>
              <a:t> </a:t>
            </a:r>
            <a:r>
              <a:rPr lang="ru-RU" sz="1600" dirty="0" err="1">
                <a:latin typeface="Palatino Linotype" pitchFamily="18" charset="0"/>
              </a:rPr>
              <a:t>ұялы</a:t>
            </a:r>
            <a:r>
              <a:rPr lang="ru-RU" sz="1600" dirty="0">
                <a:latin typeface="Palatino Linotype" pitchFamily="18" charset="0"/>
              </a:rPr>
              <a:t> </a:t>
            </a:r>
            <a:r>
              <a:rPr lang="ru-RU" sz="1600" dirty="0" err="1">
                <a:latin typeface="Palatino Linotype" pitchFamily="18" charset="0"/>
              </a:rPr>
              <a:t>байланыс</a:t>
            </a:r>
            <a:r>
              <a:rPr lang="ru-RU" sz="1600" dirty="0">
                <a:latin typeface="Palatino Linotype" pitchFamily="18" charset="0"/>
              </a:rPr>
              <a:t> </a:t>
            </a:r>
            <a:r>
              <a:rPr lang="ru-RU" sz="1600" dirty="0" err="1">
                <a:latin typeface="Palatino Linotype" pitchFamily="18" charset="0"/>
              </a:rPr>
              <a:t>құралдарын</a:t>
            </a:r>
            <a:r>
              <a:rPr lang="ru-RU" sz="1600" dirty="0">
                <a:latin typeface="Palatino Linotype" pitchFamily="18" charset="0"/>
              </a:rPr>
              <a:t> (пейджер, </a:t>
            </a:r>
            <a:r>
              <a:rPr lang="ru-RU" sz="1600" dirty="0" err="1">
                <a:latin typeface="Palatino Linotype" pitchFamily="18" charset="0"/>
              </a:rPr>
              <a:t>ұялы</a:t>
            </a:r>
            <a:r>
              <a:rPr lang="ru-RU" sz="1600" dirty="0">
                <a:latin typeface="Palatino Linotype" pitchFamily="18" charset="0"/>
              </a:rPr>
              <a:t> </a:t>
            </a:r>
            <a:r>
              <a:rPr lang="ru-RU" sz="1600" dirty="0" err="1">
                <a:latin typeface="Palatino Linotype" pitchFamily="18" charset="0"/>
              </a:rPr>
              <a:t>телефондар</a:t>
            </a:r>
            <a:r>
              <a:rPr lang="ru-RU" sz="1600" dirty="0">
                <a:latin typeface="Palatino Linotype" pitchFamily="18" charset="0"/>
              </a:rPr>
              <a:t>, </a:t>
            </a:r>
            <a:r>
              <a:rPr lang="ru-RU" sz="1600" dirty="0" err="1">
                <a:latin typeface="Palatino Linotype" pitchFamily="18" charset="0"/>
              </a:rPr>
              <a:t>планшеттер</a:t>
            </a:r>
            <a:r>
              <a:rPr lang="ru-RU" sz="1600" dirty="0">
                <a:latin typeface="Palatino Linotype" pitchFamily="18" charset="0"/>
              </a:rPr>
              <a:t>, </a:t>
            </a:r>
            <a:r>
              <a:rPr lang="en-US" sz="1600" dirty="0" err="1">
                <a:latin typeface="Palatino Linotype" pitchFamily="18" charset="0"/>
              </a:rPr>
              <a:t>iPad</a:t>
            </a:r>
            <a:r>
              <a:rPr lang="en-US" sz="1600" dirty="0">
                <a:latin typeface="Palatino Linotype" pitchFamily="18" charset="0"/>
              </a:rPr>
              <a:t> (</a:t>
            </a:r>
            <a:r>
              <a:rPr lang="ru-RU" sz="1600" dirty="0" err="1">
                <a:latin typeface="Palatino Linotype" pitchFamily="18" charset="0"/>
              </a:rPr>
              <a:t>Айпад</a:t>
            </a:r>
            <a:r>
              <a:rPr lang="ru-RU" sz="1600" dirty="0">
                <a:latin typeface="Palatino Linotype" pitchFamily="18" charset="0"/>
              </a:rPr>
              <a:t>), </a:t>
            </a:r>
            <a:r>
              <a:rPr lang="en-US" sz="1600" dirty="0">
                <a:latin typeface="Palatino Linotype" pitchFamily="18" charset="0"/>
              </a:rPr>
              <a:t>iPod (</a:t>
            </a:r>
            <a:r>
              <a:rPr lang="ru-RU" sz="1600" dirty="0">
                <a:latin typeface="Palatino Linotype" pitchFamily="18" charset="0"/>
              </a:rPr>
              <a:t>Айпод), </a:t>
            </a:r>
            <a:r>
              <a:rPr lang="en-US" sz="1600" dirty="0" err="1">
                <a:latin typeface="Palatino Linotype" pitchFamily="18" charset="0"/>
              </a:rPr>
              <a:t>SmartPhone</a:t>
            </a:r>
            <a:r>
              <a:rPr lang="en-US" sz="1600" dirty="0">
                <a:latin typeface="Palatino Linotype" pitchFamily="18" charset="0"/>
              </a:rPr>
              <a:t> (</a:t>
            </a:r>
            <a:r>
              <a:rPr lang="ru-RU" sz="1600" dirty="0">
                <a:latin typeface="Palatino Linotype" pitchFamily="18" charset="0"/>
              </a:rPr>
              <a:t>Смартфон), </a:t>
            </a:r>
            <a:r>
              <a:rPr lang="ru-RU" sz="1600" dirty="0" err="1">
                <a:latin typeface="Palatino Linotype" pitchFamily="18" charset="0"/>
              </a:rPr>
              <a:t>рациялар</a:t>
            </a:r>
            <a:r>
              <a:rPr lang="ru-RU" sz="1600" dirty="0">
                <a:latin typeface="Palatino Linotype" pitchFamily="18" charset="0"/>
              </a:rPr>
              <a:t>, </a:t>
            </a:r>
            <a:r>
              <a:rPr lang="ru-RU" sz="1600" dirty="0" err="1">
                <a:latin typeface="Palatino Linotype" pitchFamily="18" charset="0"/>
              </a:rPr>
              <a:t>ноутбуктер</a:t>
            </a:r>
            <a:r>
              <a:rPr lang="ru-RU" sz="1600" dirty="0">
                <a:latin typeface="Palatino Linotype" pitchFamily="18" charset="0"/>
              </a:rPr>
              <a:t>, </a:t>
            </a:r>
            <a:r>
              <a:rPr lang="ru-RU" sz="1600" dirty="0" err="1">
                <a:latin typeface="Palatino Linotype" pitchFamily="18" charset="0"/>
              </a:rPr>
              <a:t>плейерлер</a:t>
            </a:r>
            <a:r>
              <a:rPr lang="ru-RU" sz="1600" dirty="0">
                <a:latin typeface="Palatino Linotype" pitchFamily="18" charset="0"/>
              </a:rPr>
              <a:t>, </a:t>
            </a:r>
            <a:r>
              <a:rPr lang="ru-RU" sz="1600" dirty="0" err="1">
                <a:latin typeface="Palatino Linotype" pitchFamily="18" charset="0"/>
              </a:rPr>
              <a:t>модемдер</a:t>
            </a:r>
            <a:r>
              <a:rPr lang="ru-RU" sz="1600" dirty="0">
                <a:latin typeface="Palatino Linotype" pitchFamily="18" charset="0"/>
              </a:rPr>
              <a:t> (</a:t>
            </a:r>
            <a:r>
              <a:rPr lang="ru-RU" sz="1600" dirty="0" err="1">
                <a:latin typeface="Palatino Linotype" pitchFamily="18" charset="0"/>
              </a:rPr>
              <a:t>мобильді</a:t>
            </a:r>
            <a:r>
              <a:rPr lang="ru-RU" sz="1600" dirty="0">
                <a:latin typeface="Palatino Linotype" pitchFamily="18" charset="0"/>
              </a:rPr>
              <a:t> </a:t>
            </a:r>
            <a:r>
              <a:rPr lang="ru-RU" sz="1600" dirty="0" err="1">
                <a:latin typeface="Palatino Linotype" pitchFamily="18" charset="0"/>
              </a:rPr>
              <a:t>роутерлер</a:t>
            </a:r>
            <a:r>
              <a:rPr lang="ru-RU" sz="1600" dirty="0">
                <a:latin typeface="Palatino Linotype" pitchFamily="18" charset="0"/>
              </a:rPr>
              <a:t>), смарт </a:t>
            </a:r>
            <a:r>
              <a:rPr lang="ru-RU" sz="1600" dirty="0" err="1">
                <a:latin typeface="Palatino Linotype" pitchFamily="18" charset="0"/>
              </a:rPr>
              <a:t>сағаттар</a:t>
            </a:r>
            <a:r>
              <a:rPr lang="ru-RU" sz="1600" dirty="0">
                <a:latin typeface="Palatino Linotype" pitchFamily="18" charset="0"/>
              </a:rPr>
              <a:t>, </a:t>
            </a:r>
            <a:r>
              <a:rPr lang="ru-RU" sz="1600" dirty="0" err="1">
                <a:latin typeface="Palatino Linotype" pitchFamily="18" charset="0"/>
              </a:rPr>
              <a:t>сымды</a:t>
            </a:r>
            <a:r>
              <a:rPr lang="ru-RU" sz="1600" dirty="0">
                <a:latin typeface="Palatino Linotype" pitchFamily="18" charset="0"/>
              </a:rPr>
              <a:t> </a:t>
            </a:r>
            <a:r>
              <a:rPr lang="ru-RU" sz="1600" dirty="0" err="1">
                <a:latin typeface="Palatino Linotype" pitchFamily="18" charset="0"/>
              </a:rPr>
              <a:t>және</a:t>
            </a:r>
            <a:r>
              <a:rPr lang="ru-RU" sz="1600" dirty="0">
                <a:latin typeface="Palatino Linotype" pitchFamily="18" charset="0"/>
              </a:rPr>
              <a:t> </a:t>
            </a:r>
            <a:r>
              <a:rPr lang="ru-RU" sz="1600" dirty="0" err="1">
                <a:latin typeface="Palatino Linotype" pitchFamily="18" charset="0"/>
              </a:rPr>
              <a:t>сымсыз</a:t>
            </a:r>
            <a:r>
              <a:rPr lang="ru-RU" sz="1600" dirty="0">
                <a:latin typeface="Palatino Linotype" pitchFamily="18" charset="0"/>
              </a:rPr>
              <a:t> </a:t>
            </a:r>
            <a:r>
              <a:rPr lang="ru-RU" sz="1600" dirty="0" err="1">
                <a:latin typeface="Palatino Linotype" pitchFamily="18" charset="0"/>
              </a:rPr>
              <a:t>құлаққаптар</a:t>
            </a:r>
            <a:r>
              <a:rPr lang="ru-RU" sz="1600" dirty="0">
                <a:latin typeface="Palatino Linotype" pitchFamily="18" charset="0"/>
              </a:rPr>
              <a:t> </a:t>
            </a:r>
            <a:r>
              <a:rPr lang="ru-RU" sz="1600" dirty="0" err="1">
                <a:latin typeface="Palatino Linotype" pitchFamily="18" charset="0"/>
              </a:rPr>
              <a:t>және</a:t>
            </a:r>
            <a:r>
              <a:rPr lang="ru-RU" sz="1600" dirty="0">
                <a:latin typeface="Palatino Linotype" pitchFamily="18" charset="0"/>
              </a:rPr>
              <a:t> </a:t>
            </a:r>
            <a:r>
              <a:rPr lang="ru-RU" sz="1600" dirty="0" err="1">
                <a:latin typeface="Palatino Linotype" pitchFamily="18" charset="0"/>
              </a:rPr>
              <a:t>басқа</a:t>
            </a:r>
            <a:r>
              <a:rPr lang="ru-RU" sz="1600" dirty="0">
                <a:latin typeface="Palatino Linotype" pitchFamily="18" charset="0"/>
              </a:rPr>
              <a:t> да </a:t>
            </a:r>
            <a:r>
              <a:rPr lang="ru-RU" sz="1600" dirty="0" err="1">
                <a:latin typeface="Palatino Linotype" pitchFamily="18" charset="0"/>
              </a:rPr>
              <a:t>микроқұлаққаптар</a:t>
            </a:r>
            <a:r>
              <a:rPr lang="ru-RU" sz="1600" dirty="0">
                <a:latin typeface="Palatino Linotype" pitchFamily="18" charset="0"/>
              </a:rPr>
              <a:t>), </a:t>
            </a:r>
            <a:r>
              <a:rPr lang="ru-RU" sz="1600" dirty="0" err="1">
                <a:latin typeface="Palatino Linotype" pitchFamily="18" charset="0"/>
              </a:rPr>
              <a:t>сымсыз</a:t>
            </a:r>
            <a:r>
              <a:rPr lang="ru-RU" sz="1600" dirty="0">
                <a:latin typeface="Palatino Linotype" pitchFamily="18" charset="0"/>
              </a:rPr>
              <a:t> </a:t>
            </a:r>
            <a:r>
              <a:rPr lang="ru-RU" sz="1600" dirty="0" err="1">
                <a:latin typeface="Palatino Linotype" pitchFamily="18" charset="0"/>
              </a:rPr>
              <a:t>бейнекамераларды</a:t>
            </a:r>
            <a:r>
              <a:rPr lang="ru-RU" sz="1600" dirty="0">
                <a:latin typeface="Palatino Linotype" pitchFamily="18" charset="0"/>
              </a:rPr>
              <a:t>, </a:t>
            </a:r>
            <a:r>
              <a:rPr lang="en-US" sz="1600" dirty="0">
                <a:latin typeface="Palatino Linotype" pitchFamily="18" charset="0"/>
              </a:rPr>
              <a:t>GPS (</a:t>
            </a:r>
            <a:r>
              <a:rPr lang="ru-RU" sz="1600" dirty="0" err="1">
                <a:latin typeface="Palatino Linotype" pitchFamily="18" charset="0"/>
              </a:rPr>
              <a:t>ДжиПиЭс</a:t>
            </a:r>
            <a:r>
              <a:rPr lang="ru-RU" sz="1600" dirty="0">
                <a:latin typeface="Palatino Linotype" pitchFamily="18" charset="0"/>
              </a:rPr>
              <a:t>) </a:t>
            </a:r>
            <a:r>
              <a:rPr lang="ru-RU" sz="1600" dirty="0" err="1">
                <a:latin typeface="Palatino Linotype" pitchFamily="18" charset="0"/>
              </a:rPr>
              <a:t>навигаторларды</a:t>
            </a:r>
            <a:r>
              <a:rPr lang="ru-RU" sz="1600" dirty="0">
                <a:latin typeface="Palatino Linotype" pitchFamily="18" charset="0"/>
              </a:rPr>
              <a:t>, </a:t>
            </a:r>
            <a:r>
              <a:rPr lang="en-US" sz="1600" dirty="0">
                <a:latin typeface="Palatino Linotype" pitchFamily="18" charset="0"/>
              </a:rPr>
              <a:t>GPS (</a:t>
            </a:r>
            <a:r>
              <a:rPr lang="ru-RU" sz="1600" dirty="0" err="1">
                <a:latin typeface="Palatino Linotype" pitchFamily="18" charset="0"/>
              </a:rPr>
              <a:t>ДжиПиЭс</a:t>
            </a:r>
            <a:r>
              <a:rPr lang="ru-RU" sz="1600" dirty="0">
                <a:latin typeface="Palatino Linotype" pitchFamily="18" charset="0"/>
              </a:rPr>
              <a:t>) </a:t>
            </a:r>
            <a:r>
              <a:rPr lang="ru-RU" sz="1600" dirty="0" err="1">
                <a:latin typeface="Palatino Linotype" pitchFamily="18" charset="0"/>
              </a:rPr>
              <a:t>трекерлерді</a:t>
            </a:r>
            <a:r>
              <a:rPr lang="ru-RU" sz="1600" dirty="0">
                <a:latin typeface="Palatino Linotype" pitchFamily="18" charset="0"/>
              </a:rPr>
              <a:t>, </a:t>
            </a:r>
            <a:r>
              <a:rPr lang="ru-RU" sz="1600" dirty="0" err="1">
                <a:latin typeface="Palatino Linotype" pitchFamily="18" charset="0"/>
              </a:rPr>
              <a:t>қашықтан</a:t>
            </a:r>
            <a:r>
              <a:rPr lang="ru-RU" sz="1600" dirty="0">
                <a:latin typeface="Palatino Linotype" pitchFamily="18" charset="0"/>
              </a:rPr>
              <a:t> </a:t>
            </a:r>
            <a:r>
              <a:rPr lang="ru-RU" sz="1600" dirty="0" err="1">
                <a:latin typeface="Palatino Linotype" pitchFamily="18" charset="0"/>
              </a:rPr>
              <a:t>басқару</a:t>
            </a:r>
            <a:r>
              <a:rPr lang="ru-RU" sz="1600" dirty="0">
                <a:latin typeface="Palatino Linotype" pitchFamily="18" charset="0"/>
              </a:rPr>
              <a:t> </a:t>
            </a:r>
            <a:r>
              <a:rPr lang="ru-RU" sz="1600" dirty="0" err="1">
                <a:latin typeface="Palatino Linotype" pitchFamily="18" charset="0"/>
              </a:rPr>
              <a:t>құрылғыларын</a:t>
            </a:r>
            <a:r>
              <a:rPr lang="ru-RU" sz="1600" dirty="0">
                <a:latin typeface="Palatino Linotype" pitchFamily="18" charset="0"/>
              </a:rPr>
              <a:t>, </a:t>
            </a:r>
            <a:r>
              <a:rPr lang="ru-RU" sz="1600" dirty="0" err="1">
                <a:latin typeface="Palatino Linotype" pitchFamily="18" charset="0"/>
              </a:rPr>
              <a:t>сондай-ақ</a:t>
            </a:r>
            <a:r>
              <a:rPr lang="ru-RU" sz="1600" dirty="0">
                <a:latin typeface="Palatino Linotype" pitchFamily="18" charset="0"/>
              </a:rPr>
              <a:t> </a:t>
            </a:r>
            <a:r>
              <a:rPr lang="ru-RU" sz="1600" dirty="0" err="1">
                <a:latin typeface="Palatino Linotype" pitchFamily="18" charset="0"/>
              </a:rPr>
              <a:t>келесі</a:t>
            </a:r>
            <a:r>
              <a:rPr lang="ru-RU" sz="1600" dirty="0">
                <a:latin typeface="Palatino Linotype" pitchFamily="18" charset="0"/>
              </a:rPr>
              <a:t> </a:t>
            </a:r>
            <a:r>
              <a:rPr lang="ru-RU" sz="1600" dirty="0" err="1">
                <a:latin typeface="Palatino Linotype" pitchFamily="18" charset="0"/>
              </a:rPr>
              <a:t>стандарттарда</a:t>
            </a:r>
            <a:r>
              <a:rPr lang="ru-RU" sz="1600" dirty="0">
                <a:latin typeface="Palatino Linotype" pitchFamily="18" charset="0"/>
              </a:rPr>
              <a:t> </a:t>
            </a:r>
            <a:r>
              <a:rPr lang="ru-RU" sz="1600" dirty="0" err="1">
                <a:latin typeface="Palatino Linotype" pitchFamily="18" charset="0"/>
              </a:rPr>
              <a:t>жұмыс</a:t>
            </a:r>
            <a:r>
              <a:rPr lang="ru-RU" sz="1600" dirty="0">
                <a:latin typeface="Palatino Linotype" pitchFamily="18" charset="0"/>
              </a:rPr>
              <a:t> </a:t>
            </a:r>
            <a:r>
              <a:rPr lang="ru-RU" sz="1600" dirty="0" err="1">
                <a:latin typeface="Palatino Linotype" pitchFamily="18" charset="0"/>
              </a:rPr>
              <a:t>істейтін</a:t>
            </a:r>
            <a:r>
              <a:rPr lang="ru-RU" sz="1600" dirty="0">
                <a:latin typeface="Palatino Linotype" pitchFamily="18" charset="0"/>
              </a:rPr>
              <a:t> </a:t>
            </a:r>
            <a:r>
              <a:rPr lang="ru-RU" sz="1600" dirty="0" err="1">
                <a:latin typeface="Palatino Linotype" pitchFamily="18" charset="0"/>
              </a:rPr>
              <a:t>басқа</a:t>
            </a:r>
            <a:r>
              <a:rPr lang="ru-RU" sz="1600" dirty="0">
                <a:latin typeface="Palatino Linotype" pitchFamily="18" charset="0"/>
              </a:rPr>
              <a:t> да </a:t>
            </a:r>
            <a:r>
              <a:rPr lang="ru-RU" sz="1600" dirty="0" err="1">
                <a:latin typeface="Palatino Linotype" pitchFamily="18" charset="0"/>
              </a:rPr>
              <a:t>ақпарат</a:t>
            </a:r>
            <a:r>
              <a:rPr lang="ru-RU" sz="1600" dirty="0">
                <a:latin typeface="Palatino Linotype" pitchFamily="18" charset="0"/>
              </a:rPr>
              <a:t> </a:t>
            </a:r>
            <a:r>
              <a:rPr lang="ru-RU" sz="1600" dirty="0" err="1">
                <a:latin typeface="Palatino Linotype" pitchFamily="18" charset="0"/>
              </a:rPr>
              <a:t>алмасу</a:t>
            </a:r>
            <a:r>
              <a:rPr lang="ru-RU" sz="1600" dirty="0">
                <a:latin typeface="Palatino Linotype" pitchFamily="18" charset="0"/>
              </a:rPr>
              <a:t> </a:t>
            </a:r>
            <a:r>
              <a:rPr lang="ru-RU" sz="1600" dirty="0" err="1">
                <a:latin typeface="Palatino Linotype" pitchFamily="18" charset="0"/>
              </a:rPr>
              <a:t>құрылғыларын</a:t>
            </a:r>
            <a:r>
              <a:rPr lang="ru-RU" sz="1600" dirty="0">
                <a:latin typeface="Palatino Linotype" pitchFamily="18" charset="0"/>
              </a:rPr>
              <a:t>: </a:t>
            </a:r>
            <a:r>
              <a:rPr lang="en-US" sz="1600" dirty="0">
                <a:latin typeface="Palatino Linotype" pitchFamily="18" charset="0"/>
              </a:rPr>
              <a:t>GSM (</a:t>
            </a:r>
            <a:r>
              <a:rPr lang="ru-RU" sz="1600" dirty="0" err="1">
                <a:latin typeface="Palatino Linotype" pitchFamily="18" charset="0"/>
              </a:rPr>
              <a:t>ДжиСиМ</a:t>
            </a:r>
            <a:r>
              <a:rPr lang="ru-RU" sz="1600" dirty="0">
                <a:latin typeface="Palatino Linotype" pitchFamily="18" charset="0"/>
              </a:rPr>
              <a:t>), 3</a:t>
            </a:r>
            <a:r>
              <a:rPr lang="en-US" sz="1600" dirty="0">
                <a:latin typeface="Palatino Linotype" pitchFamily="18" charset="0"/>
              </a:rPr>
              <a:t>G (3 </a:t>
            </a:r>
            <a:r>
              <a:rPr lang="ru-RU" sz="1600" dirty="0">
                <a:latin typeface="Palatino Linotype" pitchFamily="18" charset="0"/>
              </a:rPr>
              <a:t>Джи), 4</a:t>
            </a:r>
            <a:r>
              <a:rPr lang="en-US" sz="1600" dirty="0">
                <a:latin typeface="Palatino Linotype" pitchFamily="18" charset="0"/>
              </a:rPr>
              <a:t>G (4 </a:t>
            </a:r>
            <a:r>
              <a:rPr lang="ru-RU" sz="1600" dirty="0">
                <a:latin typeface="Palatino Linotype" pitchFamily="18" charset="0"/>
              </a:rPr>
              <a:t>Джи), 5</a:t>
            </a:r>
            <a:r>
              <a:rPr lang="en-US" sz="1600" dirty="0">
                <a:latin typeface="Palatino Linotype" pitchFamily="18" charset="0"/>
              </a:rPr>
              <a:t>G (5 </a:t>
            </a:r>
            <a:r>
              <a:rPr lang="ru-RU" sz="1600" dirty="0">
                <a:latin typeface="Palatino Linotype" pitchFamily="18" charset="0"/>
              </a:rPr>
              <a:t>Джи), </a:t>
            </a:r>
            <a:r>
              <a:rPr lang="en-US" sz="1600" dirty="0">
                <a:latin typeface="Palatino Linotype" pitchFamily="18" charset="0"/>
              </a:rPr>
              <a:t>VHF (</a:t>
            </a:r>
            <a:r>
              <a:rPr lang="ru-RU" sz="1600" dirty="0" err="1">
                <a:latin typeface="Palatino Linotype" pitchFamily="18" charset="0"/>
              </a:rPr>
              <a:t>ВиЭйчЭф</a:t>
            </a:r>
            <a:r>
              <a:rPr lang="ru-RU" sz="1600" dirty="0">
                <a:latin typeface="Palatino Linotype" pitchFamily="18" charset="0"/>
              </a:rPr>
              <a:t>), </a:t>
            </a:r>
            <a:r>
              <a:rPr lang="en-US" sz="1600" dirty="0">
                <a:latin typeface="Palatino Linotype" pitchFamily="18" charset="0"/>
              </a:rPr>
              <a:t>UHF (</a:t>
            </a:r>
            <a:r>
              <a:rPr lang="ru-RU" sz="1600" dirty="0" err="1">
                <a:latin typeface="Palatino Linotype" pitchFamily="18" charset="0"/>
              </a:rPr>
              <a:t>ЮЭйчЭф</a:t>
            </a:r>
            <a:r>
              <a:rPr lang="ru-RU" sz="1600" dirty="0">
                <a:latin typeface="Palatino Linotype" pitchFamily="18" charset="0"/>
              </a:rPr>
              <a:t>), </a:t>
            </a:r>
            <a:r>
              <a:rPr lang="en-US" sz="1600" dirty="0">
                <a:latin typeface="Palatino Linotype" pitchFamily="18" charset="0"/>
              </a:rPr>
              <a:t>Wi-Fi (</a:t>
            </a:r>
            <a:r>
              <a:rPr lang="ru-RU" sz="1600" dirty="0" err="1">
                <a:latin typeface="Palatino Linotype" pitchFamily="18" charset="0"/>
              </a:rPr>
              <a:t>Вай</a:t>
            </a:r>
            <a:r>
              <a:rPr lang="ru-RU" sz="1600" dirty="0">
                <a:latin typeface="Palatino Linotype" pitchFamily="18" charset="0"/>
              </a:rPr>
              <a:t>-фай), </a:t>
            </a:r>
            <a:r>
              <a:rPr lang="en-US" sz="1600" dirty="0">
                <a:latin typeface="Palatino Linotype" pitchFamily="18" charset="0"/>
              </a:rPr>
              <a:t>GPS (</a:t>
            </a:r>
            <a:r>
              <a:rPr lang="ru-RU" sz="1600" dirty="0" err="1">
                <a:latin typeface="Palatino Linotype" pitchFamily="18" charset="0"/>
              </a:rPr>
              <a:t>ДжиПиЭс</a:t>
            </a:r>
            <a:r>
              <a:rPr lang="ru-RU" sz="1600" dirty="0">
                <a:latin typeface="Palatino Linotype" pitchFamily="18" charset="0"/>
              </a:rPr>
              <a:t>), </a:t>
            </a:r>
            <a:r>
              <a:rPr lang="en-US" sz="1600" dirty="0">
                <a:latin typeface="Palatino Linotype" pitchFamily="18" charset="0"/>
              </a:rPr>
              <a:t>Bluetooth (</a:t>
            </a:r>
            <a:r>
              <a:rPr lang="ru-RU" sz="1600" dirty="0" err="1">
                <a:latin typeface="Palatino Linotype" pitchFamily="18" charset="0"/>
              </a:rPr>
              <a:t>Блютуз</a:t>
            </a:r>
            <a:r>
              <a:rPr lang="ru-RU" sz="1600" dirty="0">
                <a:latin typeface="Palatino Linotype" pitchFamily="18" charset="0"/>
              </a:rPr>
              <a:t>), </a:t>
            </a:r>
            <a:r>
              <a:rPr lang="en-US" sz="1600" dirty="0" err="1">
                <a:latin typeface="Palatino Linotype" pitchFamily="18" charset="0"/>
              </a:rPr>
              <a:t>Dect</a:t>
            </a:r>
            <a:r>
              <a:rPr lang="en-US" sz="1600" dirty="0">
                <a:latin typeface="Palatino Linotype" pitchFamily="18" charset="0"/>
              </a:rPr>
              <a:t> (</a:t>
            </a:r>
            <a:r>
              <a:rPr lang="ru-RU" sz="1600" dirty="0" err="1">
                <a:latin typeface="Palatino Linotype" pitchFamily="18" charset="0"/>
              </a:rPr>
              <a:t>Дект</a:t>
            </a:r>
            <a:r>
              <a:rPr lang="ru-RU" sz="1600" dirty="0">
                <a:latin typeface="Palatino Linotype" pitchFamily="18" charset="0"/>
              </a:rPr>
              <a:t>) </a:t>
            </a:r>
            <a:r>
              <a:rPr lang="ru-RU" sz="1600" dirty="0" err="1">
                <a:latin typeface="Palatino Linotype" pitchFamily="18" charset="0"/>
              </a:rPr>
              <a:t>және</a:t>
            </a:r>
            <a:r>
              <a:rPr lang="ru-RU" sz="1600" dirty="0">
                <a:latin typeface="Palatino Linotype" pitchFamily="18" charset="0"/>
              </a:rPr>
              <a:t> </a:t>
            </a:r>
            <a:r>
              <a:rPr lang="ru-RU" sz="1600" dirty="0" err="1">
                <a:latin typeface="Palatino Linotype" pitchFamily="18" charset="0"/>
              </a:rPr>
              <a:t>тағы</a:t>
            </a:r>
            <a:r>
              <a:rPr lang="ru-RU" sz="1600" dirty="0">
                <a:latin typeface="Palatino Linotype" pitchFamily="18" charset="0"/>
              </a:rPr>
              <a:t> </a:t>
            </a:r>
            <a:r>
              <a:rPr lang="ru-RU" sz="1600" dirty="0" err="1">
                <a:latin typeface="Palatino Linotype" pitchFamily="18" charset="0"/>
              </a:rPr>
              <a:t>басқалар</a:t>
            </a:r>
            <a:r>
              <a:rPr lang="ru-RU" sz="1600" dirty="0">
                <a:latin typeface="Palatino Linotype" pitchFamily="18" charset="0"/>
              </a:rPr>
              <a:t>, </a:t>
            </a:r>
            <a:r>
              <a:rPr lang="ru-RU" sz="1600" dirty="0" err="1">
                <a:latin typeface="Palatino Linotype" pitchFamily="18" charset="0"/>
              </a:rPr>
              <a:t>шпаргалкаларды</a:t>
            </a:r>
            <a:r>
              <a:rPr lang="ru-RU" sz="1600" dirty="0">
                <a:latin typeface="Palatino Linotype" pitchFamily="18" charset="0"/>
              </a:rPr>
              <a:t> </a:t>
            </a:r>
            <a:r>
              <a:rPr lang="ru-RU" sz="1600" dirty="0" err="1">
                <a:latin typeface="Palatino Linotype" pitchFamily="18" charset="0"/>
              </a:rPr>
              <a:t>алып</a:t>
            </a:r>
            <a:r>
              <a:rPr lang="ru-RU" sz="1600" dirty="0">
                <a:latin typeface="Palatino Linotype" pitchFamily="18" charset="0"/>
              </a:rPr>
              <a:t> </a:t>
            </a:r>
            <a:r>
              <a:rPr lang="ru-RU" sz="1600" dirty="0" err="1">
                <a:latin typeface="Palatino Linotype" pitchFamily="18" charset="0"/>
              </a:rPr>
              <a:t>кіруіне</a:t>
            </a:r>
            <a:r>
              <a:rPr lang="ru-RU" sz="1600" dirty="0">
                <a:latin typeface="Palatino Linotype" pitchFamily="18" charset="0"/>
              </a:rPr>
              <a:t> </a:t>
            </a:r>
            <a:r>
              <a:rPr lang="ru-RU" sz="1600" dirty="0" err="1">
                <a:latin typeface="Palatino Linotype" pitchFamily="18" charset="0"/>
              </a:rPr>
              <a:t>және</a:t>
            </a:r>
            <a:r>
              <a:rPr lang="ru-RU" sz="1600" dirty="0">
                <a:latin typeface="Palatino Linotype" pitchFamily="18" charset="0"/>
              </a:rPr>
              <a:t> </a:t>
            </a:r>
            <a:r>
              <a:rPr lang="ru-RU" sz="1600" dirty="0" err="1">
                <a:latin typeface="Palatino Linotype" pitchFamily="18" charset="0"/>
              </a:rPr>
              <a:t>қолдануына</a:t>
            </a:r>
            <a:r>
              <a:rPr lang="ru-RU" sz="1600" dirty="0">
                <a:latin typeface="Palatino Linotype" pitchFamily="18" charset="0"/>
              </a:rPr>
              <a:t> </a:t>
            </a:r>
            <a:r>
              <a:rPr lang="ru-RU" sz="1600" dirty="0" err="1">
                <a:latin typeface="Palatino Linotype" pitchFamily="18" charset="0"/>
              </a:rPr>
              <a:t>рұқсат</a:t>
            </a:r>
            <a:r>
              <a:rPr lang="ru-RU" sz="1600" dirty="0">
                <a:latin typeface="Palatino Linotype" pitchFamily="18" charset="0"/>
              </a:rPr>
              <a:t> </a:t>
            </a:r>
            <a:r>
              <a:rPr lang="ru-RU" sz="1600" dirty="0" err="1">
                <a:latin typeface="Palatino Linotype" pitchFamily="18" charset="0"/>
              </a:rPr>
              <a:t>етілмейді</a:t>
            </a:r>
            <a:r>
              <a:rPr lang="ru-RU" sz="1600" dirty="0">
                <a:latin typeface="Palatino Linotype" pitchFamily="18" charset="0"/>
              </a:rPr>
              <a:t>;</a:t>
            </a:r>
            <a:endParaRPr lang="ru-RU" sz="1600" dirty="0" smtClean="0">
              <a:latin typeface="Palatino Linotype" pitchFamily="18" charset="0"/>
            </a:endParaRPr>
          </a:p>
          <a:p>
            <a:pPr indent="361950">
              <a:buFont typeface="Wingdings" pitchFamily="2" charset="2"/>
              <a:buChar char="ü"/>
            </a:pPr>
            <a:r>
              <a:rPr lang="ru-RU" sz="1600" dirty="0" err="1" smtClean="0">
                <a:latin typeface="Palatino Linotype" pitchFamily="18" charset="0"/>
              </a:rPr>
              <a:t>тестілеу</a:t>
            </a:r>
            <a:r>
              <a:rPr lang="ru-RU" sz="1600" dirty="0" smtClean="0">
                <a:latin typeface="Palatino Linotype" pitchFamily="18" charset="0"/>
              </a:rPr>
              <a:t> </a:t>
            </a:r>
            <a:r>
              <a:rPr lang="ru-RU" sz="1600" dirty="0" err="1">
                <a:latin typeface="Palatino Linotype" pitchFamily="18" charset="0"/>
              </a:rPr>
              <a:t>алдында</a:t>
            </a:r>
            <a:r>
              <a:rPr lang="ru-RU" sz="1600" dirty="0">
                <a:latin typeface="Palatino Linotype" pitchFamily="18" charset="0"/>
              </a:rPr>
              <a:t> </a:t>
            </a:r>
            <a:r>
              <a:rPr lang="ru-RU" sz="1600" dirty="0" err="1">
                <a:latin typeface="Palatino Linotype" pitchFamily="18" charset="0"/>
              </a:rPr>
              <a:t>немесе</a:t>
            </a:r>
            <a:r>
              <a:rPr lang="ru-RU" sz="1600" dirty="0">
                <a:latin typeface="Palatino Linotype" pitchFamily="18" charset="0"/>
              </a:rPr>
              <a:t> </a:t>
            </a:r>
            <a:r>
              <a:rPr lang="ru-RU" sz="1600" dirty="0" err="1">
                <a:latin typeface="Palatino Linotype" pitchFamily="18" charset="0"/>
              </a:rPr>
              <a:t>тестілеу</a:t>
            </a:r>
            <a:r>
              <a:rPr lang="ru-RU" sz="1600" dirty="0">
                <a:latin typeface="Palatino Linotype" pitchFamily="18" charset="0"/>
              </a:rPr>
              <a:t> </a:t>
            </a:r>
            <a:r>
              <a:rPr lang="ru-RU" sz="1600" dirty="0" err="1">
                <a:latin typeface="Palatino Linotype" pitchFamily="18" charset="0"/>
              </a:rPr>
              <a:t>кезінде</a:t>
            </a:r>
            <a:r>
              <a:rPr lang="ru-RU" sz="1600" dirty="0">
                <a:latin typeface="Palatino Linotype" pitchFamily="18" charset="0"/>
              </a:rPr>
              <a:t> </a:t>
            </a:r>
            <a:r>
              <a:rPr lang="ru-RU" sz="1600" dirty="0" err="1">
                <a:latin typeface="Palatino Linotype" pitchFamily="18" charset="0"/>
              </a:rPr>
              <a:t>шулауға</a:t>
            </a:r>
            <a:r>
              <a:rPr lang="ru-RU" sz="1600" dirty="0" smtClean="0">
                <a:latin typeface="Palatino Linotype" pitchFamily="18" charset="0"/>
              </a:rPr>
              <a:t>;</a:t>
            </a:r>
          </a:p>
          <a:p>
            <a:pPr indent="361950">
              <a:buFont typeface="Wingdings" pitchFamily="2" charset="2"/>
              <a:buChar char="ü"/>
            </a:pPr>
            <a:r>
              <a:rPr lang="ru-RU" sz="1600" dirty="0" err="1">
                <a:latin typeface="Palatino Linotype" pitchFamily="18" charset="0"/>
              </a:rPr>
              <a:t>тестілеу</a:t>
            </a:r>
            <a:r>
              <a:rPr lang="ru-RU" sz="1600" dirty="0">
                <a:latin typeface="Palatino Linotype" pitchFamily="18" charset="0"/>
              </a:rPr>
              <a:t> </a:t>
            </a:r>
            <a:r>
              <a:rPr lang="ru-RU" sz="1600" dirty="0" err="1">
                <a:latin typeface="Palatino Linotype" pitchFamily="18" charset="0"/>
              </a:rPr>
              <a:t>басталар</a:t>
            </a:r>
            <a:r>
              <a:rPr lang="ru-RU" sz="1600" dirty="0">
                <a:latin typeface="Palatino Linotype" pitchFamily="18" charset="0"/>
              </a:rPr>
              <a:t> </a:t>
            </a:r>
            <a:r>
              <a:rPr lang="ru-RU" sz="1600" dirty="0" err="1">
                <a:latin typeface="Palatino Linotype" pitchFamily="18" charset="0"/>
              </a:rPr>
              <a:t>алдында</a:t>
            </a:r>
            <a:r>
              <a:rPr lang="ru-RU" sz="1600" dirty="0">
                <a:latin typeface="Palatino Linotype" pitchFamily="18" charset="0"/>
              </a:rPr>
              <a:t> </a:t>
            </a:r>
            <a:r>
              <a:rPr lang="ru-RU" sz="1600" dirty="0" err="1">
                <a:latin typeface="Palatino Linotype" pitchFamily="18" charset="0"/>
              </a:rPr>
              <a:t>берілген</a:t>
            </a:r>
            <a:r>
              <a:rPr lang="ru-RU" sz="1600" dirty="0">
                <a:latin typeface="Palatino Linotype" pitchFamily="18" charset="0"/>
              </a:rPr>
              <a:t> А4 </a:t>
            </a:r>
            <a:r>
              <a:rPr lang="ru-RU" sz="1600" dirty="0" err="1">
                <a:latin typeface="Palatino Linotype" pitchFamily="18" charset="0"/>
              </a:rPr>
              <a:t>форматындағы</a:t>
            </a:r>
            <a:r>
              <a:rPr lang="ru-RU" sz="1600" dirty="0">
                <a:latin typeface="Palatino Linotype" pitchFamily="18" charset="0"/>
              </a:rPr>
              <a:t> </a:t>
            </a:r>
            <a:r>
              <a:rPr lang="ru-RU" sz="1600" dirty="0" err="1">
                <a:latin typeface="Palatino Linotype" pitchFamily="18" charset="0"/>
              </a:rPr>
              <a:t>қағаздарын</a:t>
            </a:r>
            <a:r>
              <a:rPr lang="ru-RU" sz="1600" dirty="0">
                <a:latin typeface="Palatino Linotype" pitchFamily="18" charset="0"/>
              </a:rPr>
              <a:t> </a:t>
            </a:r>
            <a:r>
              <a:rPr lang="ru-RU" sz="1600" dirty="0" err="1">
                <a:latin typeface="Palatino Linotype" pitchFamily="18" charset="0"/>
              </a:rPr>
              <a:t>өзімен</a:t>
            </a:r>
            <a:r>
              <a:rPr lang="ru-RU" sz="1600" dirty="0">
                <a:latin typeface="Palatino Linotype" pitchFamily="18" charset="0"/>
              </a:rPr>
              <a:t> </a:t>
            </a:r>
            <a:r>
              <a:rPr lang="ru-RU" sz="1600" dirty="0" err="1">
                <a:latin typeface="Palatino Linotype" pitchFamily="18" charset="0"/>
              </a:rPr>
              <a:t>бірге</a:t>
            </a:r>
            <a:r>
              <a:rPr lang="ru-RU" sz="1600" dirty="0">
                <a:latin typeface="Palatino Linotype" pitchFamily="18" charset="0"/>
              </a:rPr>
              <a:t> </a:t>
            </a:r>
            <a:r>
              <a:rPr lang="ru-RU" sz="1600" dirty="0" err="1">
                <a:latin typeface="Palatino Linotype" pitchFamily="18" charset="0"/>
              </a:rPr>
              <a:t>алып</a:t>
            </a:r>
            <a:r>
              <a:rPr lang="ru-RU" sz="1600" dirty="0">
                <a:latin typeface="Palatino Linotype" pitchFamily="18" charset="0"/>
              </a:rPr>
              <a:t> </a:t>
            </a:r>
            <a:r>
              <a:rPr lang="ru-RU" sz="1600" dirty="0" err="1">
                <a:latin typeface="Palatino Linotype" pitchFamily="18" charset="0"/>
              </a:rPr>
              <a:t>кетуге</a:t>
            </a:r>
            <a:r>
              <a:rPr lang="ru-RU" sz="1600" dirty="0">
                <a:latin typeface="Palatino Linotype" pitchFamily="18" charset="0"/>
              </a:rPr>
              <a:t>;</a:t>
            </a:r>
          </a:p>
          <a:p>
            <a:pPr indent="361950">
              <a:buFont typeface="Wingdings" pitchFamily="2" charset="2"/>
              <a:buChar char="ü"/>
            </a:pPr>
            <a:r>
              <a:rPr lang="ru-RU" sz="1600" dirty="0" err="1" smtClean="0">
                <a:latin typeface="Palatino Linotype" pitchFamily="18" charset="0"/>
              </a:rPr>
              <a:t>тестілеу</a:t>
            </a:r>
            <a:r>
              <a:rPr lang="ru-RU" sz="1600" dirty="0" smtClean="0">
                <a:latin typeface="Palatino Linotype" pitchFamily="18" charset="0"/>
              </a:rPr>
              <a:t> </a:t>
            </a:r>
            <a:r>
              <a:rPr lang="ru-RU" sz="1600" dirty="0" err="1">
                <a:latin typeface="Palatino Linotype" pitchFamily="18" charset="0"/>
              </a:rPr>
              <a:t>тапсырмаларының</a:t>
            </a:r>
            <a:r>
              <a:rPr lang="ru-RU" sz="1600" dirty="0">
                <a:latin typeface="Palatino Linotype" pitchFamily="18" charset="0"/>
              </a:rPr>
              <a:t> </a:t>
            </a:r>
            <a:r>
              <a:rPr lang="ru-RU" sz="1600" dirty="0" err="1">
                <a:latin typeface="Palatino Linotype" pitchFamily="18" charset="0"/>
              </a:rPr>
              <a:t>мазмұнын</a:t>
            </a:r>
            <a:r>
              <a:rPr lang="ru-RU" sz="1600" dirty="0">
                <a:latin typeface="Palatino Linotype" pitchFamily="18" charset="0"/>
              </a:rPr>
              <a:t> </a:t>
            </a:r>
            <a:r>
              <a:rPr lang="ru-RU" sz="1600" dirty="0" err="1">
                <a:latin typeface="Palatino Linotype" pitchFamily="18" charset="0"/>
              </a:rPr>
              <a:t>талқылауға</a:t>
            </a:r>
            <a:r>
              <a:rPr lang="ru-RU" sz="1600" dirty="0">
                <a:latin typeface="Palatino Linotype" pitchFamily="18" charset="0"/>
              </a:rPr>
              <a:t> </a:t>
            </a:r>
            <a:r>
              <a:rPr lang="ru-RU" sz="1600" dirty="0" err="1">
                <a:latin typeface="Palatino Linotype" pitchFamily="18" charset="0"/>
              </a:rPr>
              <a:t>және</a:t>
            </a:r>
            <a:r>
              <a:rPr lang="ru-RU" sz="1600" dirty="0">
                <a:latin typeface="Palatino Linotype" pitchFamily="18" charset="0"/>
              </a:rPr>
              <a:t> </a:t>
            </a:r>
            <a:r>
              <a:rPr lang="ru-RU" sz="1600" dirty="0" err="1">
                <a:latin typeface="Palatino Linotype" pitchFamily="18" charset="0"/>
              </a:rPr>
              <a:t>жария</a:t>
            </a:r>
            <a:r>
              <a:rPr lang="ru-RU" sz="1600" dirty="0">
                <a:latin typeface="Palatino Linotype" pitchFamily="18" charset="0"/>
              </a:rPr>
              <a:t> </a:t>
            </a:r>
            <a:r>
              <a:rPr lang="ru-RU" sz="1600" dirty="0" err="1">
                <a:latin typeface="Palatino Linotype" pitchFamily="18" charset="0"/>
              </a:rPr>
              <a:t>етуге</a:t>
            </a:r>
            <a:r>
              <a:rPr lang="ru-RU" sz="1600" dirty="0">
                <a:latin typeface="Palatino Linotype" pitchFamily="18" charset="0"/>
              </a:rPr>
              <a:t>;</a:t>
            </a:r>
          </a:p>
          <a:p>
            <a:pPr indent="361950">
              <a:buFont typeface="Wingdings" pitchFamily="2" charset="2"/>
              <a:buChar char="ü"/>
            </a:pPr>
            <a:r>
              <a:rPr lang="ru-RU" sz="1600" dirty="0" err="1" smtClean="0">
                <a:latin typeface="Palatino Linotype" pitchFamily="18" charset="0"/>
              </a:rPr>
              <a:t>тестілеуге</a:t>
            </a:r>
            <a:r>
              <a:rPr lang="ru-RU" sz="1600" dirty="0" smtClean="0">
                <a:latin typeface="Palatino Linotype" pitchFamily="18" charset="0"/>
              </a:rPr>
              <a:t> </a:t>
            </a:r>
            <a:r>
              <a:rPr lang="ru-RU" sz="1600" dirty="0" err="1">
                <a:latin typeface="Palatino Linotype" pitchFamily="18" charset="0"/>
              </a:rPr>
              <a:t>пайдаланылатын</a:t>
            </a:r>
            <a:r>
              <a:rPr lang="ru-RU" sz="1600" dirty="0">
                <a:latin typeface="Palatino Linotype" pitchFamily="18" charset="0"/>
              </a:rPr>
              <a:t> </a:t>
            </a:r>
            <a:r>
              <a:rPr lang="ru-RU" sz="1600" dirty="0" err="1">
                <a:latin typeface="Palatino Linotype" pitchFamily="18" charset="0"/>
              </a:rPr>
              <a:t>техникаға</a:t>
            </a:r>
            <a:r>
              <a:rPr lang="ru-RU" sz="1600" dirty="0">
                <a:latin typeface="Palatino Linotype" pitchFamily="18" charset="0"/>
              </a:rPr>
              <a:t> </a:t>
            </a:r>
            <a:r>
              <a:rPr lang="ru-RU" sz="1600" dirty="0" err="1">
                <a:latin typeface="Palatino Linotype" pitchFamily="18" charset="0"/>
              </a:rPr>
              <a:t>және</a:t>
            </a:r>
            <a:r>
              <a:rPr lang="ru-RU" sz="1600" dirty="0">
                <a:latin typeface="Palatino Linotype" pitchFamily="18" charset="0"/>
              </a:rPr>
              <a:t> </a:t>
            </a:r>
            <a:r>
              <a:rPr lang="ru-RU" sz="1600" dirty="0" err="1">
                <a:latin typeface="Palatino Linotype" pitchFamily="18" charset="0"/>
              </a:rPr>
              <a:t>қауіпсіздік</a:t>
            </a:r>
            <a:r>
              <a:rPr lang="ru-RU" sz="1600" dirty="0">
                <a:latin typeface="Palatino Linotype" pitchFamily="18" charset="0"/>
              </a:rPr>
              <a:t> </a:t>
            </a:r>
            <a:r>
              <a:rPr lang="ru-RU" sz="1600" dirty="0" err="1">
                <a:latin typeface="Palatino Linotype" pitchFamily="18" charset="0"/>
              </a:rPr>
              <a:t>жүйесіне</a:t>
            </a:r>
            <a:r>
              <a:rPr lang="ru-RU" sz="1600" dirty="0">
                <a:latin typeface="Palatino Linotype" pitchFamily="18" charset="0"/>
              </a:rPr>
              <a:t> </a:t>
            </a:r>
            <a:r>
              <a:rPr lang="ru-RU" sz="1600" dirty="0" err="1">
                <a:latin typeface="Palatino Linotype" pitchFamily="18" charset="0"/>
              </a:rPr>
              <a:t>қасақана</a:t>
            </a:r>
            <a:r>
              <a:rPr lang="ru-RU" sz="1600" dirty="0">
                <a:latin typeface="Palatino Linotype" pitchFamily="18" charset="0"/>
              </a:rPr>
              <a:t> </a:t>
            </a:r>
            <a:r>
              <a:rPr lang="ru-RU" sz="1600" dirty="0" err="1">
                <a:latin typeface="Palatino Linotype" pitchFamily="18" charset="0"/>
              </a:rPr>
              <a:t>зиян</a:t>
            </a:r>
            <a:r>
              <a:rPr lang="ru-RU" sz="1600" dirty="0">
                <a:latin typeface="Palatino Linotype" pitchFamily="18" charset="0"/>
              </a:rPr>
              <a:t> </a:t>
            </a:r>
            <a:r>
              <a:rPr lang="ru-RU" sz="1600" dirty="0" err="1">
                <a:latin typeface="Palatino Linotype" pitchFamily="18" charset="0"/>
              </a:rPr>
              <a:t>келтіруге</a:t>
            </a:r>
            <a:r>
              <a:rPr lang="ru-RU" sz="1600" dirty="0" smtClean="0">
                <a:latin typeface="Palatino Linotype" pitchFamily="18" charset="0"/>
              </a:rPr>
              <a:t>;</a:t>
            </a:r>
          </a:p>
          <a:p>
            <a:pPr indent="361950">
              <a:buFont typeface="Wingdings" pitchFamily="2" charset="2"/>
              <a:buChar char="ü"/>
            </a:pPr>
            <a:r>
              <a:rPr lang="ru-RU" sz="1600" dirty="0" err="1">
                <a:latin typeface="Palatino Linotype" pitchFamily="18" charset="0"/>
              </a:rPr>
              <a:t>тестілеу</a:t>
            </a:r>
            <a:r>
              <a:rPr lang="ru-RU" sz="1600" dirty="0">
                <a:latin typeface="Palatino Linotype" pitchFamily="18" charset="0"/>
              </a:rPr>
              <a:t> </a:t>
            </a:r>
            <a:r>
              <a:rPr lang="ru-RU" sz="1600" dirty="0" err="1">
                <a:latin typeface="Palatino Linotype" pitchFamily="18" charset="0"/>
              </a:rPr>
              <a:t>жүйесіне</a:t>
            </a:r>
            <a:r>
              <a:rPr lang="ru-RU" sz="1600" dirty="0">
                <a:latin typeface="Palatino Linotype" pitchFamily="18" charset="0"/>
              </a:rPr>
              <a:t> </a:t>
            </a:r>
            <a:r>
              <a:rPr lang="ru-RU" sz="1600" dirty="0" err="1">
                <a:latin typeface="Palatino Linotype" pitchFamily="18" charset="0"/>
              </a:rPr>
              <a:t>араласу</a:t>
            </a:r>
            <a:r>
              <a:rPr lang="ru-RU" sz="1600" dirty="0">
                <a:latin typeface="Palatino Linotype" pitchFamily="18" charset="0"/>
              </a:rPr>
              <a:t> </a:t>
            </a:r>
            <a:r>
              <a:rPr lang="ru-RU" sz="1600" dirty="0" err="1">
                <a:latin typeface="Palatino Linotype" pitchFamily="18" charset="0"/>
              </a:rPr>
              <a:t>әрекетіне</a:t>
            </a:r>
            <a:r>
              <a:rPr lang="ru-RU" sz="1600" dirty="0">
                <a:latin typeface="Palatino Linotype" pitchFamily="18" charset="0"/>
              </a:rPr>
              <a:t> </a:t>
            </a:r>
            <a:r>
              <a:rPr lang="ru-RU" sz="1600" dirty="0" err="1">
                <a:latin typeface="Palatino Linotype" pitchFamily="18" charset="0"/>
              </a:rPr>
              <a:t>және</a:t>
            </a:r>
            <a:r>
              <a:rPr lang="ru-RU" sz="1600" dirty="0">
                <a:latin typeface="Palatino Linotype" pitchFamily="18" charset="0"/>
              </a:rPr>
              <a:t> </a:t>
            </a:r>
            <a:r>
              <a:rPr lang="ru-RU" sz="1600" dirty="0" err="1">
                <a:latin typeface="Palatino Linotype" pitchFamily="18" charset="0"/>
              </a:rPr>
              <a:t>тестілеуден</a:t>
            </a:r>
            <a:r>
              <a:rPr lang="ru-RU" sz="1600" dirty="0">
                <a:latin typeface="Palatino Linotype" pitchFamily="18" charset="0"/>
              </a:rPr>
              <a:t> </a:t>
            </a:r>
            <a:r>
              <a:rPr lang="ru-RU" sz="1600" dirty="0" err="1">
                <a:latin typeface="Palatino Linotype" pitchFamily="18" charset="0"/>
              </a:rPr>
              <a:t>өтуге</a:t>
            </a:r>
            <a:r>
              <a:rPr lang="ru-RU" sz="1600" dirty="0">
                <a:latin typeface="Palatino Linotype" pitchFamily="18" charset="0"/>
              </a:rPr>
              <a:t> </a:t>
            </a:r>
            <a:r>
              <a:rPr lang="ru-RU" sz="1600" dirty="0" err="1">
                <a:latin typeface="Palatino Linotype" pitchFamily="18" charset="0"/>
              </a:rPr>
              <a:t>байланысты</a:t>
            </a:r>
            <a:r>
              <a:rPr lang="ru-RU" sz="1600" dirty="0">
                <a:latin typeface="Palatino Linotype" pitchFamily="18" charset="0"/>
              </a:rPr>
              <a:t> </a:t>
            </a:r>
            <a:r>
              <a:rPr lang="ru-RU" sz="1600" dirty="0" err="1">
                <a:latin typeface="Palatino Linotype" pitchFamily="18" charset="0"/>
              </a:rPr>
              <a:t>өзге</a:t>
            </a:r>
            <a:r>
              <a:rPr lang="ru-RU" sz="1600" dirty="0">
                <a:latin typeface="Palatino Linotype" pitchFamily="18" charset="0"/>
              </a:rPr>
              <a:t> де </a:t>
            </a:r>
            <a:r>
              <a:rPr lang="ru-RU" sz="1600" dirty="0" err="1">
                <a:latin typeface="Palatino Linotype" pitchFamily="18" charset="0"/>
              </a:rPr>
              <a:t>бұзушылықтарға</a:t>
            </a:r>
            <a:r>
              <a:rPr lang="ru-RU" sz="1600" dirty="0">
                <a:latin typeface="Palatino Linotype" pitchFamily="18" charset="0"/>
              </a:rPr>
              <a:t> </a:t>
            </a:r>
            <a:r>
              <a:rPr lang="ru-RU" sz="1600" dirty="0" err="1">
                <a:latin typeface="Palatino Linotype" pitchFamily="18" charset="0"/>
              </a:rPr>
              <a:t>рұқсат</a:t>
            </a:r>
            <a:r>
              <a:rPr lang="ru-RU" sz="1600" dirty="0">
                <a:latin typeface="Palatino Linotype" pitchFamily="18" charset="0"/>
              </a:rPr>
              <a:t> </a:t>
            </a:r>
            <a:r>
              <a:rPr lang="ru-RU" sz="1600" dirty="0" err="1">
                <a:latin typeface="Palatino Linotype" pitchFamily="18" charset="0"/>
              </a:rPr>
              <a:t>етілмейді</a:t>
            </a:r>
            <a:r>
              <a:rPr lang="ru-RU" sz="1600" dirty="0" smtClean="0">
                <a:latin typeface="Palatino Linotype" pitchFamily="18" charset="0"/>
              </a:rPr>
              <a:t>.</a:t>
            </a:r>
            <a:endParaRPr lang="ru-RU" sz="1600" dirty="0">
              <a:latin typeface="Palatino Linotype" pitchFamily="18" charset="0"/>
            </a:endParaRPr>
          </a:p>
        </p:txBody>
      </p:sp>
    </p:spTree>
    <p:extLst>
      <p:ext uri="{BB962C8B-B14F-4D97-AF65-F5344CB8AC3E}">
        <p14:creationId xmlns:p14="http://schemas.microsoft.com/office/powerpoint/2010/main" val="32460557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15" y="-17636"/>
            <a:ext cx="12240000" cy="936000"/>
          </a:xfrm>
          <a:prstGeom prst="rect">
            <a:avLst/>
          </a:prstGeom>
          <a:solidFill>
            <a:srgbClr val="E4C29C"/>
          </a:solidFill>
        </p:spPr>
        <p:txBody>
          <a:bodyPr wrap="square" rtlCol="0">
            <a:spAutoFit/>
          </a:bodyPr>
          <a:lstStyle/>
          <a:p>
            <a:endParaRPr lang="ru-RU" dirty="0"/>
          </a:p>
        </p:txBody>
      </p:sp>
      <p:sp>
        <p:nvSpPr>
          <p:cNvPr id="2" name="Заголовок 1"/>
          <p:cNvSpPr>
            <a:spLocks noGrp="1"/>
          </p:cNvSpPr>
          <p:nvPr>
            <p:ph type="title"/>
          </p:nvPr>
        </p:nvSpPr>
        <p:spPr>
          <a:xfrm>
            <a:off x="0" y="0"/>
            <a:ext cx="12204700" cy="918364"/>
          </a:xfrm>
        </p:spPr>
        <p:txBody>
          <a:bodyPr>
            <a:normAutofit/>
          </a:bodyPr>
          <a:lstStyle/>
          <a:p>
            <a:r>
              <a:rPr lang="kk-KZ" sz="3000" b="1" dirty="0">
                <a:latin typeface="Palatino Linotype" pitchFamily="18" charset="0"/>
              </a:rPr>
              <a:t>Ұлттық бірыңғай </a:t>
            </a:r>
            <a:r>
              <a:rPr lang="kk-KZ" sz="3000" b="1" dirty="0" smtClean="0">
                <a:latin typeface="Palatino Linotype" pitchFamily="18" charset="0"/>
              </a:rPr>
              <a:t>тестілеу</a:t>
            </a:r>
            <a:r>
              <a:rPr lang="en-US" sz="3000" b="1" dirty="0">
                <a:latin typeface="Palatino Linotype" pitchFamily="18" charset="0"/>
              </a:rPr>
              <a:t> - 2022</a:t>
            </a:r>
            <a:endParaRPr lang="ru-RU" sz="3000" b="1" dirty="0">
              <a:latin typeface="Palatino Linotype" pitchFamily="18" charset="0"/>
            </a:endParaRPr>
          </a:p>
        </p:txBody>
      </p:sp>
      <p:sp>
        <p:nvSpPr>
          <p:cNvPr id="4" name="TextBox 3"/>
          <p:cNvSpPr txBox="1"/>
          <p:nvPr/>
        </p:nvSpPr>
        <p:spPr>
          <a:xfrm>
            <a:off x="399062" y="984061"/>
            <a:ext cx="11406846" cy="430887"/>
          </a:xfrm>
          <a:prstGeom prst="rect">
            <a:avLst/>
          </a:prstGeom>
          <a:noFill/>
        </p:spPr>
        <p:txBody>
          <a:bodyPr wrap="square" rtlCol="0">
            <a:spAutoFit/>
          </a:bodyPr>
          <a:lstStyle/>
          <a:p>
            <a:pPr algn="ctr"/>
            <a:r>
              <a:rPr lang="ru-RU" b="1" dirty="0">
                <a:solidFill>
                  <a:srgbClr val="C00000"/>
                </a:solidFill>
                <a:latin typeface="Palatino Linotype" pitchFamily="18" charset="0"/>
              </a:rPr>
              <a:t>Республика </a:t>
            </a:r>
            <a:r>
              <a:rPr lang="ru-RU" b="1" dirty="0" err="1">
                <a:solidFill>
                  <a:srgbClr val="C00000"/>
                </a:solidFill>
                <a:latin typeface="Palatino Linotype" pitchFamily="18" charset="0"/>
              </a:rPr>
              <a:t>бойынша</a:t>
            </a:r>
            <a:r>
              <a:rPr lang="ru-RU" b="1" dirty="0">
                <a:solidFill>
                  <a:srgbClr val="C00000"/>
                </a:solidFill>
                <a:latin typeface="Palatino Linotype" pitchFamily="18" charset="0"/>
              </a:rPr>
              <a:t> </a:t>
            </a:r>
            <a:r>
              <a:rPr lang="ru-RU" b="1" dirty="0" err="1">
                <a:solidFill>
                  <a:srgbClr val="C00000"/>
                </a:solidFill>
                <a:latin typeface="Palatino Linotype" pitchFamily="18" charset="0"/>
              </a:rPr>
              <a:t>жоспарланған</a:t>
            </a:r>
            <a:r>
              <a:rPr lang="ru-RU" b="1" dirty="0">
                <a:solidFill>
                  <a:srgbClr val="C00000"/>
                </a:solidFill>
                <a:latin typeface="Palatino Linotype" pitchFamily="18" charset="0"/>
              </a:rPr>
              <a:t> </a:t>
            </a:r>
            <a:r>
              <a:rPr lang="ru-RU" b="1" dirty="0" smtClean="0">
                <a:solidFill>
                  <a:srgbClr val="C00000"/>
                </a:solidFill>
                <a:latin typeface="Palatino Linotype" pitchFamily="18" charset="0"/>
              </a:rPr>
              <a:t>АТО-</a:t>
            </a:r>
            <a:r>
              <a:rPr lang="ru-RU" b="1" dirty="0" err="1" smtClean="0">
                <a:solidFill>
                  <a:srgbClr val="C00000"/>
                </a:solidFill>
                <a:latin typeface="Palatino Linotype" pitchFamily="18" charset="0"/>
              </a:rPr>
              <a:t>лар</a:t>
            </a:r>
            <a:r>
              <a:rPr lang="ru-RU" b="1" dirty="0" smtClean="0">
                <a:solidFill>
                  <a:srgbClr val="C00000"/>
                </a:solidFill>
                <a:latin typeface="Palatino Linotype" pitchFamily="18" charset="0"/>
              </a:rPr>
              <a:t> </a:t>
            </a:r>
            <a:r>
              <a:rPr lang="ru-RU" b="1" dirty="0">
                <a:solidFill>
                  <a:srgbClr val="C00000"/>
                </a:solidFill>
                <a:latin typeface="Palatino Linotype" pitchFamily="18" charset="0"/>
              </a:rPr>
              <a:t>саны - 43</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9821" y="1414948"/>
            <a:ext cx="9953625" cy="547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63014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15" y="-17636"/>
            <a:ext cx="12240000" cy="936000"/>
          </a:xfrm>
          <a:prstGeom prst="rect">
            <a:avLst/>
          </a:prstGeom>
          <a:solidFill>
            <a:srgbClr val="E4C29C"/>
          </a:solidFill>
        </p:spPr>
        <p:txBody>
          <a:bodyPr wrap="square" rtlCol="0">
            <a:spAutoFit/>
          </a:bodyPr>
          <a:lstStyle/>
          <a:p>
            <a:endParaRPr lang="ru-RU" dirty="0"/>
          </a:p>
        </p:txBody>
      </p:sp>
      <p:sp>
        <p:nvSpPr>
          <p:cNvPr id="2" name="Заголовок 1"/>
          <p:cNvSpPr>
            <a:spLocks noGrp="1"/>
          </p:cNvSpPr>
          <p:nvPr>
            <p:ph type="title"/>
          </p:nvPr>
        </p:nvSpPr>
        <p:spPr>
          <a:xfrm>
            <a:off x="0" y="0"/>
            <a:ext cx="12204700" cy="918364"/>
          </a:xfrm>
        </p:spPr>
        <p:txBody>
          <a:bodyPr>
            <a:normAutofit/>
          </a:bodyPr>
          <a:lstStyle/>
          <a:p>
            <a:r>
              <a:rPr lang="ru-RU" sz="3000" b="1" dirty="0" smtClean="0">
                <a:latin typeface="Palatino Linotype" pitchFamily="18" charset="0"/>
              </a:rPr>
              <a:t>   </a:t>
            </a:r>
            <a:r>
              <a:rPr lang="kk-KZ" sz="3000" b="1" dirty="0">
                <a:latin typeface="Palatino Linotype" pitchFamily="18" charset="0"/>
              </a:rPr>
              <a:t>Ұлттық бірыңғай </a:t>
            </a:r>
            <a:r>
              <a:rPr lang="kk-KZ" sz="3000" b="1" dirty="0" smtClean="0">
                <a:latin typeface="Palatino Linotype" pitchFamily="18" charset="0"/>
              </a:rPr>
              <a:t>тестілеу</a:t>
            </a:r>
            <a:r>
              <a:rPr lang="en-US" sz="3000" b="1" dirty="0">
                <a:latin typeface="Palatino Linotype" pitchFamily="18" charset="0"/>
              </a:rPr>
              <a:t> - 2022</a:t>
            </a:r>
            <a:endParaRPr lang="ru-RU" sz="3000" b="1" dirty="0">
              <a:latin typeface="Palatino Linotype" pitchFamily="18" charset="0"/>
            </a:endParaRPr>
          </a:p>
        </p:txBody>
      </p:sp>
      <p:sp>
        <p:nvSpPr>
          <p:cNvPr id="5" name="TextBox 4"/>
          <p:cNvSpPr txBox="1"/>
          <p:nvPr/>
        </p:nvSpPr>
        <p:spPr>
          <a:xfrm>
            <a:off x="824224" y="910499"/>
            <a:ext cx="11015064" cy="408440"/>
          </a:xfrm>
          <a:prstGeom prst="rect">
            <a:avLst/>
          </a:prstGeom>
          <a:noFill/>
        </p:spPr>
        <p:txBody>
          <a:bodyPr wrap="square" lIns="69211" tIns="34605" rIns="69211" bIns="34605" rtlCol="0">
            <a:spAutoFit/>
          </a:bodyPr>
          <a:lstStyle/>
          <a:p>
            <a:pPr algn="ctr" defTabSz="1084614"/>
            <a:r>
              <a:rPr lang="ru-RU" b="1" dirty="0">
                <a:solidFill>
                  <a:srgbClr val="FF0000"/>
                </a:solidFill>
                <a:latin typeface="Palatino Linotype" pitchFamily="18" charset="0"/>
                <a:cs typeface="Arial" panose="020B0604020202020204" pitchFamily="34" charset="0"/>
              </a:rPr>
              <a:t>САНИТАРЛЫҚ-ЭПИДЕМИОЛОГИЯЛЫҚ НОРМАЛАРДЫ ҚАТАҢ САҚТАУ </a:t>
            </a:r>
          </a:p>
        </p:txBody>
      </p:sp>
      <p:grpSp>
        <p:nvGrpSpPr>
          <p:cNvPr id="6" name="Группа 8"/>
          <p:cNvGrpSpPr/>
          <p:nvPr/>
        </p:nvGrpSpPr>
        <p:grpSpPr>
          <a:xfrm>
            <a:off x="982435" y="1934074"/>
            <a:ext cx="1297494" cy="1314580"/>
            <a:chOff x="4373951" y="2723231"/>
            <a:chExt cx="1015696" cy="1015538"/>
          </a:xfrm>
        </p:grpSpPr>
        <p:sp>
          <p:nvSpPr>
            <p:cNvPr id="7" name="Freeform 23">
              <a:extLst>
                <a:ext uri="{FF2B5EF4-FFF2-40B4-BE49-F238E27FC236}">
                  <a16:creationId xmlns:a16="http://schemas.microsoft.com/office/drawing/2014/main" xmlns="" id="{0EDA86B4-187A-43BB-8C31-B00F9249293D}"/>
                </a:ext>
              </a:extLst>
            </p:cNvPr>
            <p:cNvSpPr>
              <a:spLocks noChangeAspect="1"/>
            </p:cNvSpPr>
            <p:nvPr/>
          </p:nvSpPr>
          <p:spPr>
            <a:xfrm flipH="1">
              <a:off x="4489194" y="2981197"/>
              <a:ext cx="785210" cy="499606"/>
            </a:xfrm>
            <a:custGeom>
              <a:avLst/>
              <a:gdLst/>
              <a:ahLst/>
              <a:cxnLst/>
              <a:rect l="l" t="t" r="r" b="b"/>
              <a:pathLst>
                <a:path w="3980365" h="2532594">
                  <a:moveTo>
                    <a:pt x="1988360" y="58973"/>
                  </a:moveTo>
                  <a:cubicBezTo>
                    <a:pt x="1988306" y="58975"/>
                    <a:pt x="1988252" y="58977"/>
                    <a:pt x="1988199" y="58995"/>
                  </a:cubicBezTo>
                  <a:cubicBezTo>
                    <a:pt x="1988145" y="58977"/>
                    <a:pt x="1988091" y="58975"/>
                    <a:pt x="1988037" y="58973"/>
                  </a:cubicBezTo>
                  <a:lnTo>
                    <a:pt x="1988037" y="59017"/>
                  </a:lnTo>
                  <a:cubicBezTo>
                    <a:pt x="1574406" y="74019"/>
                    <a:pt x="1375335" y="406725"/>
                    <a:pt x="1370318" y="708381"/>
                  </a:cubicBezTo>
                  <a:cubicBezTo>
                    <a:pt x="1362506" y="1089140"/>
                    <a:pt x="1497435" y="1312904"/>
                    <a:pt x="1568575" y="1407072"/>
                  </a:cubicBezTo>
                  <a:cubicBezTo>
                    <a:pt x="1631785" y="1490670"/>
                    <a:pt x="1727890" y="1649476"/>
                    <a:pt x="1617443" y="1704159"/>
                  </a:cubicBezTo>
                  <a:cubicBezTo>
                    <a:pt x="1318592" y="1846636"/>
                    <a:pt x="1062028" y="1946829"/>
                    <a:pt x="927030" y="2049664"/>
                  </a:cubicBezTo>
                  <a:cubicBezTo>
                    <a:pt x="705669" y="2234426"/>
                    <a:pt x="740656" y="2445615"/>
                    <a:pt x="754501" y="2532594"/>
                  </a:cubicBezTo>
                  <a:lnTo>
                    <a:pt x="1988199" y="2531551"/>
                  </a:lnTo>
                  <a:lnTo>
                    <a:pt x="3221896" y="2532594"/>
                  </a:lnTo>
                  <a:cubicBezTo>
                    <a:pt x="3235741" y="2445615"/>
                    <a:pt x="3270728" y="2234426"/>
                    <a:pt x="3049367" y="2049664"/>
                  </a:cubicBezTo>
                  <a:cubicBezTo>
                    <a:pt x="2914369" y="1946829"/>
                    <a:pt x="2657805" y="1846636"/>
                    <a:pt x="2358954" y="1704159"/>
                  </a:cubicBezTo>
                  <a:cubicBezTo>
                    <a:pt x="2248507" y="1649476"/>
                    <a:pt x="2344612" y="1490670"/>
                    <a:pt x="2407822" y="1407072"/>
                  </a:cubicBezTo>
                  <a:cubicBezTo>
                    <a:pt x="2478962" y="1312904"/>
                    <a:pt x="2613891" y="1089140"/>
                    <a:pt x="2606079" y="708381"/>
                  </a:cubicBezTo>
                  <a:cubicBezTo>
                    <a:pt x="2601062" y="406725"/>
                    <a:pt x="2401991" y="74019"/>
                    <a:pt x="1988360" y="59017"/>
                  </a:cubicBezTo>
                  <a:close/>
                  <a:moveTo>
                    <a:pt x="1093515" y="0"/>
                  </a:moveTo>
                  <a:cubicBezTo>
                    <a:pt x="736613" y="12826"/>
                    <a:pt x="553627" y="327881"/>
                    <a:pt x="549299" y="588096"/>
                  </a:cubicBezTo>
                  <a:cubicBezTo>
                    <a:pt x="542562" y="916461"/>
                    <a:pt x="658924" y="1109434"/>
                    <a:pt x="720275" y="1190644"/>
                  </a:cubicBezTo>
                  <a:cubicBezTo>
                    <a:pt x="774787" y="1262738"/>
                    <a:pt x="857667" y="1399692"/>
                    <a:pt x="762418" y="1446850"/>
                  </a:cubicBezTo>
                  <a:cubicBezTo>
                    <a:pt x="504691" y="1569722"/>
                    <a:pt x="283431" y="1656128"/>
                    <a:pt x="167010" y="1744812"/>
                  </a:cubicBezTo>
                  <a:cubicBezTo>
                    <a:pt x="-23891" y="1904150"/>
                    <a:pt x="672" y="2013351"/>
                    <a:pt x="1392" y="2161289"/>
                  </a:cubicBezTo>
                  <a:cubicBezTo>
                    <a:pt x="356083" y="2160989"/>
                    <a:pt x="261990" y="2166300"/>
                    <a:pt x="616681" y="2166000"/>
                  </a:cubicBezTo>
                  <a:cubicBezTo>
                    <a:pt x="794788" y="1846239"/>
                    <a:pt x="1045824" y="1778915"/>
                    <a:pt x="1453932" y="1593789"/>
                  </a:cubicBezTo>
                  <a:cubicBezTo>
                    <a:pt x="1171572" y="1115084"/>
                    <a:pt x="1046285" y="714919"/>
                    <a:pt x="1414663" y="124017"/>
                  </a:cubicBezTo>
                  <a:cubicBezTo>
                    <a:pt x="1309485" y="41539"/>
                    <a:pt x="1305280" y="26381"/>
                    <a:pt x="1093515" y="0"/>
                  </a:cubicBezTo>
                  <a:close/>
                  <a:moveTo>
                    <a:pt x="2886850" y="0"/>
                  </a:moveTo>
                  <a:cubicBezTo>
                    <a:pt x="2675085" y="26381"/>
                    <a:pt x="2670880" y="41539"/>
                    <a:pt x="2565702" y="124017"/>
                  </a:cubicBezTo>
                  <a:cubicBezTo>
                    <a:pt x="2934080" y="714919"/>
                    <a:pt x="2808793" y="1115084"/>
                    <a:pt x="2526433" y="1593789"/>
                  </a:cubicBezTo>
                  <a:cubicBezTo>
                    <a:pt x="2934542" y="1778915"/>
                    <a:pt x="3185577" y="1846239"/>
                    <a:pt x="3363685" y="2166000"/>
                  </a:cubicBezTo>
                  <a:cubicBezTo>
                    <a:pt x="3718376" y="2166300"/>
                    <a:pt x="3624282" y="2160989"/>
                    <a:pt x="3978973" y="2161289"/>
                  </a:cubicBezTo>
                  <a:cubicBezTo>
                    <a:pt x="3979693" y="2013351"/>
                    <a:pt x="4004256" y="1904150"/>
                    <a:pt x="3813355" y="1744812"/>
                  </a:cubicBezTo>
                  <a:cubicBezTo>
                    <a:pt x="3696934" y="1656128"/>
                    <a:pt x="3475674" y="1569722"/>
                    <a:pt x="3217947" y="1446850"/>
                  </a:cubicBezTo>
                  <a:cubicBezTo>
                    <a:pt x="3122698" y="1399692"/>
                    <a:pt x="3205579" y="1262738"/>
                    <a:pt x="3260090" y="1190644"/>
                  </a:cubicBezTo>
                  <a:cubicBezTo>
                    <a:pt x="3321441" y="1109434"/>
                    <a:pt x="3437803" y="916461"/>
                    <a:pt x="3431066" y="588096"/>
                  </a:cubicBezTo>
                  <a:cubicBezTo>
                    <a:pt x="3426739" y="327881"/>
                    <a:pt x="3243752" y="12826"/>
                    <a:pt x="2886850" y="0"/>
                  </a:cubicBez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8" name="Freeform: Shape 272">
              <a:extLst>
                <a:ext uri="{FF2B5EF4-FFF2-40B4-BE49-F238E27FC236}">
                  <a16:creationId xmlns:a16="http://schemas.microsoft.com/office/drawing/2014/main" xmlns="" id="{38EFAD17-92B7-4CD4-A2E2-A9AD64EC79E5}"/>
                </a:ext>
              </a:extLst>
            </p:cNvPr>
            <p:cNvSpPr/>
            <p:nvPr/>
          </p:nvSpPr>
          <p:spPr>
            <a:xfrm>
              <a:off x="4373951" y="2723231"/>
              <a:ext cx="1015696" cy="1015538"/>
            </a:xfrm>
            <a:custGeom>
              <a:avLst/>
              <a:gdLst>
                <a:gd name="connsiteX0" fmla="*/ 2394151 w 2394151"/>
                <a:gd name="connsiteY0" fmla="*/ 1150315 h 2393777"/>
                <a:gd name="connsiteX1" fmla="*/ 2393216 w 2394151"/>
                <a:gd name="connsiteY1" fmla="*/ 1143207 h 2393777"/>
                <a:gd name="connsiteX2" fmla="*/ 2387605 w 2394151"/>
                <a:gd name="connsiteY2" fmla="*/ 1050060 h 2393777"/>
                <a:gd name="connsiteX3" fmla="*/ 2338225 w 2394151"/>
                <a:gd name="connsiteY3" fmla="*/ 828788 h 2393777"/>
                <a:gd name="connsiteX4" fmla="*/ 2220762 w 2394151"/>
                <a:gd name="connsiteY4" fmla="*/ 574970 h 2393777"/>
                <a:gd name="connsiteX5" fmla="*/ 2053920 w 2394151"/>
                <a:gd name="connsiteY5" fmla="*/ 360993 h 2393777"/>
                <a:gd name="connsiteX6" fmla="*/ 1957219 w 2394151"/>
                <a:gd name="connsiteY6" fmla="*/ 272896 h 2393777"/>
                <a:gd name="connsiteX7" fmla="*/ 1640368 w 2394151"/>
                <a:gd name="connsiteY7" fmla="*/ 84356 h 2393777"/>
                <a:gd name="connsiteX8" fmla="*/ 1447713 w 2394151"/>
                <a:gd name="connsiteY8" fmla="*/ 24877 h 2393777"/>
                <a:gd name="connsiteX9" fmla="*/ 1258800 w 2394151"/>
                <a:gd name="connsiteY9" fmla="*/ 935 h 2393777"/>
                <a:gd name="connsiteX10" fmla="*/ 1258800 w 2394151"/>
                <a:gd name="connsiteY10" fmla="*/ 1496 h 2393777"/>
                <a:gd name="connsiteX11" fmla="*/ 1232614 w 2394151"/>
                <a:gd name="connsiteY11" fmla="*/ 0 h 2393777"/>
                <a:gd name="connsiteX12" fmla="*/ 1148444 w 2394151"/>
                <a:gd name="connsiteY12" fmla="*/ 0 h 2393777"/>
                <a:gd name="connsiteX13" fmla="*/ 1139466 w 2394151"/>
                <a:gd name="connsiteY13" fmla="*/ 935 h 2393777"/>
                <a:gd name="connsiteX14" fmla="*/ 1092893 w 2394151"/>
                <a:gd name="connsiteY14" fmla="*/ 2245 h 2393777"/>
                <a:gd name="connsiteX15" fmla="*/ 927921 w 2394151"/>
                <a:gd name="connsiteY15" fmla="*/ 28244 h 2393777"/>
                <a:gd name="connsiteX16" fmla="*/ 589373 w 2394151"/>
                <a:gd name="connsiteY16" fmla="*/ 164411 h 2393777"/>
                <a:gd name="connsiteX17" fmla="*/ 406258 w 2394151"/>
                <a:gd name="connsiteY17" fmla="*/ 298147 h 2393777"/>
                <a:gd name="connsiteX18" fmla="*/ 291974 w 2394151"/>
                <a:gd name="connsiteY18" fmla="*/ 413552 h 2393777"/>
                <a:gd name="connsiteX19" fmla="*/ 186482 w 2394151"/>
                <a:gd name="connsiteY19" fmla="*/ 555144 h 2393777"/>
                <a:gd name="connsiteX20" fmla="*/ 98385 w 2394151"/>
                <a:gd name="connsiteY20" fmla="*/ 719742 h 2393777"/>
                <a:gd name="connsiteX21" fmla="*/ 27682 w 2394151"/>
                <a:gd name="connsiteY21" fmla="*/ 934280 h 2393777"/>
                <a:gd name="connsiteX22" fmla="*/ 2057 w 2394151"/>
                <a:gd name="connsiteY22" fmla="*/ 1110662 h 2393777"/>
                <a:gd name="connsiteX23" fmla="*/ 0 w 2394151"/>
                <a:gd name="connsiteY23" fmla="*/ 1148444 h 2393777"/>
                <a:gd name="connsiteX24" fmla="*/ 0 w 2394151"/>
                <a:gd name="connsiteY24" fmla="*/ 1230743 h 2393777"/>
                <a:gd name="connsiteX25" fmla="*/ 1496 w 2394151"/>
                <a:gd name="connsiteY25" fmla="*/ 1257116 h 2393777"/>
                <a:gd name="connsiteX26" fmla="*/ 935 w 2394151"/>
                <a:gd name="connsiteY26" fmla="*/ 1257116 h 2393777"/>
                <a:gd name="connsiteX27" fmla="*/ 7295 w 2394151"/>
                <a:gd name="connsiteY27" fmla="*/ 1351386 h 2393777"/>
                <a:gd name="connsiteX28" fmla="*/ 55552 w 2394151"/>
                <a:gd name="connsiteY28" fmla="*/ 1565363 h 2393777"/>
                <a:gd name="connsiteX29" fmla="*/ 177317 w 2394151"/>
                <a:gd name="connsiteY29" fmla="*/ 1826475 h 2393777"/>
                <a:gd name="connsiteX30" fmla="*/ 326203 w 2394151"/>
                <a:gd name="connsiteY30" fmla="*/ 2019130 h 2393777"/>
                <a:gd name="connsiteX31" fmla="*/ 460313 w 2394151"/>
                <a:gd name="connsiteY31" fmla="*/ 2140708 h 2393777"/>
                <a:gd name="connsiteX32" fmla="*/ 716188 w 2394151"/>
                <a:gd name="connsiteY32" fmla="*/ 2294270 h 2393777"/>
                <a:gd name="connsiteX33" fmla="*/ 932223 w 2394151"/>
                <a:gd name="connsiteY33" fmla="*/ 2366095 h 2393777"/>
                <a:gd name="connsiteX34" fmla="*/ 1111223 w 2394151"/>
                <a:gd name="connsiteY34" fmla="*/ 2392094 h 2393777"/>
                <a:gd name="connsiteX35" fmla="*/ 1150128 w 2394151"/>
                <a:gd name="connsiteY35" fmla="*/ 2393777 h 2393777"/>
                <a:gd name="connsiteX36" fmla="*/ 1228686 w 2394151"/>
                <a:gd name="connsiteY36" fmla="*/ 2393777 h 2393777"/>
                <a:gd name="connsiteX37" fmla="*/ 1256929 w 2394151"/>
                <a:gd name="connsiteY37" fmla="*/ 2392094 h 2393777"/>
                <a:gd name="connsiteX38" fmla="*/ 1256742 w 2394151"/>
                <a:gd name="connsiteY38" fmla="*/ 2392655 h 2393777"/>
                <a:gd name="connsiteX39" fmla="*/ 1424894 w 2394151"/>
                <a:gd name="connsiteY39" fmla="*/ 2374138 h 2393777"/>
                <a:gd name="connsiteX40" fmla="*/ 1764003 w 2394151"/>
                <a:gd name="connsiteY40" fmla="*/ 2252185 h 2393777"/>
                <a:gd name="connsiteX41" fmla="*/ 2022309 w 2394151"/>
                <a:gd name="connsiteY41" fmla="*/ 2064020 h 2393777"/>
                <a:gd name="connsiteX42" fmla="*/ 2130046 w 2394151"/>
                <a:gd name="connsiteY42" fmla="*/ 1946183 h 2393777"/>
                <a:gd name="connsiteX43" fmla="*/ 2296141 w 2394151"/>
                <a:gd name="connsiteY43" fmla="*/ 1671978 h 2393777"/>
                <a:gd name="connsiteX44" fmla="*/ 2369274 w 2394151"/>
                <a:gd name="connsiteY44" fmla="*/ 1446404 h 2393777"/>
                <a:gd name="connsiteX45" fmla="*/ 2392281 w 2394151"/>
                <a:gd name="connsiteY45" fmla="*/ 1280123 h 2393777"/>
                <a:gd name="connsiteX46" fmla="*/ 2393777 w 2394151"/>
                <a:gd name="connsiteY46" fmla="*/ 1241218 h 2393777"/>
                <a:gd name="connsiteX47" fmla="*/ 2394151 w 2394151"/>
                <a:gd name="connsiteY47" fmla="*/ 1150315 h 2393777"/>
                <a:gd name="connsiteX48" fmla="*/ 1761759 w 2394151"/>
                <a:gd name="connsiteY48" fmla="*/ 1915508 h 2393777"/>
                <a:gd name="connsiteX49" fmla="*/ 1358120 w 2394151"/>
                <a:gd name="connsiteY49" fmla="*/ 2096004 h 2393777"/>
                <a:gd name="connsiteX50" fmla="*/ 993573 w 2394151"/>
                <a:gd name="connsiteY50" fmla="*/ 2087026 h 2393777"/>
                <a:gd name="connsiteX51" fmla="*/ 437307 w 2394151"/>
                <a:gd name="connsiteY51" fmla="*/ 1703401 h 2393777"/>
                <a:gd name="connsiteX52" fmla="*/ 293658 w 2394151"/>
                <a:gd name="connsiteY52" fmla="*/ 1335113 h 2393777"/>
                <a:gd name="connsiteX53" fmla="*/ 413178 w 2394151"/>
                <a:gd name="connsiteY53" fmla="*/ 732087 h 2393777"/>
                <a:gd name="connsiteX54" fmla="*/ 484254 w 2394151"/>
                <a:gd name="connsiteY54" fmla="*/ 631457 h 2393777"/>
                <a:gd name="connsiteX55" fmla="*/ 494542 w 2394151"/>
                <a:gd name="connsiteY55" fmla="*/ 631083 h 2393777"/>
                <a:gd name="connsiteX56" fmla="*/ 510066 w 2394151"/>
                <a:gd name="connsiteY56" fmla="*/ 647169 h 2393777"/>
                <a:gd name="connsiteX57" fmla="*/ 510066 w 2394151"/>
                <a:gd name="connsiteY57" fmla="*/ 647169 h 2393777"/>
                <a:gd name="connsiteX58" fmla="*/ 629587 w 2394151"/>
                <a:gd name="connsiteY58" fmla="*/ 766689 h 2393777"/>
                <a:gd name="connsiteX59" fmla="*/ 722173 w 2394151"/>
                <a:gd name="connsiteY59" fmla="*/ 860211 h 2393777"/>
                <a:gd name="connsiteX60" fmla="*/ 808400 w 2394151"/>
                <a:gd name="connsiteY60" fmla="*/ 946251 h 2393777"/>
                <a:gd name="connsiteX61" fmla="*/ 845435 w 2394151"/>
                <a:gd name="connsiteY61" fmla="*/ 984033 h 2393777"/>
                <a:gd name="connsiteX62" fmla="*/ 845435 w 2394151"/>
                <a:gd name="connsiteY62" fmla="*/ 984033 h 2393777"/>
                <a:gd name="connsiteX63" fmla="*/ 907907 w 2394151"/>
                <a:gd name="connsiteY63" fmla="*/ 1046880 h 2393777"/>
                <a:gd name="connsiteX64" fmla="*/ 956164 w 2394151"/>
                <a:gd name="connsiteY64" fmla="*/ 1094763 h 2393777"/>
                <a:gd name="connsiteX65" fmla="*/ 969631 w 2394151"/>
                <a:gd name="connsiteY65" fmla="*/ 1108978 h 2393777"/>
                <a:gd name="connsiteX66" fmla="*/ 985717 w 2394151"/>
                <a:gd name="connsiteY66" fmla="*/ 1124503 h 2393777"/>
                <a:gd name="connsiteX67" fmla="*/ 1516358 w 2394151"/>
                <a:gd name="connsiteY67" fmla="*/ 1656827 h 2393777"/>
                <a:gd name="connsiteX68" fmla="*/ 1522530 w 2394151"/>
                <a:gd name="connsiteY68" fmla="*/ 1663748 h 2393777"/>
                <a:gd name="connsiteX69" fmla="*/ 1577521 w 2394151"/>
                <a:gd name="connsiteY69" fmla="*/ 1718926 h 2393777"/>
                <a:gd name="connsiteX70" fmla="*/ 1577521 w 2394151"/>
                <a:gd name="connsiteY70" fmla="*/ 1718926 h 2393777"/>
                <a:gd name="connsiteX71" fmla="*/ 1585003 w 2394151"/>
                <a:gd name="connsiteY71" fmla="*/ 1725846 h 2393777"/>
                <a:gd name="connsiteX72" fmla="*/ 1761946 w 2394151"/>
                <a:gd name="connsiteY72" fmla="*/ 1903163 h 2393777"/>
                <a:gd name="connsiteX73" fmla="*/ 1761759 w 2394151"/>
                <a:gd name="connsiteY73" fmla="*/ 1915508 h 2393777"/>
                <a:gd name="connsiteX74" fmla="*/ 1911393 w 2394151"/>
                <a:gd name="connsiteY74" fmla="*/ 1764938 h 2393777"/>
                <a:gd name="connsiteX75" fmla="*/ 1901293 w 2394151"/>
                <a:gd name="connsiteY75" fmla="*/ 1766996 h 2393777"/>
                <a:gd name="connsiteX76" fmla="*/ 1734263 w 2394151"/>
                <a:gd name="connsiteY76" fmla="*/ 1599592 h 2393777"/>
                <a:gd name="connsiteX77" fmla="*/ 1731458 w 2394151"/>
                <a:gd name="connsiteY77" fmla="*/ 1596038 h 2393777"/>
                <a:gd name="connsiteX78" fmla="*/ 1731458 w 2394151"/>
                <a:gd name="connsiteY78" fmla="*/ 1596038 h 2393777"/>
                <a:gd name="connsiteX79" fmla="*/ 1681704 w 2394151"/>
                <a:gd name="connsiteY79" fmla="*/ 1546285 h 2393777"/>
                <a:gd name="connsiteX80" fmla="*/ 1676654 w 2394151"/>
                <a:gd name="connsiteY80" fmla="*/ 1542170 h 2393777"/>
                <a:gd name="connsiteX81" fmla="*/ 1490920 w 2394151"/>
                <a:gd name="connsiteY81" fmla="*/ 1356436 h 2393777"/>
                <a:gd name="connsiteX82" fmla="*/ 1487928 w 2394151"/>
                <a:gd name="connsiteY82" fmla="*/ 1352882 h 2393777"/>
                <a:gd name="connsiteX83" fmla="*/ 1414794 w 2394151"/>
                <a:gd name="connsiteY83" fmla="*/ 1280123 h 2393777"/>
                <a:gd name="connsiteX84" fmla="*/ 1406564 w 2394151"/>
                <a:gd name="connsiteY84" fmla="*/ 1271332 h 2393777"/>
                <a:gd name="connsiteX85" fmla="*/ 1406564 w 2394151"/>
                <a:gd name="connsiteY85" fmla="*/ 1271332 h 2393777"/>
                <a:gd name="connsiteX86" fmla="*/ 1401701 w 2394151"/>
                <a:gd name="connsiteY86" fmla="*/ 1267030 h 2393777"/>
                <a:gd name="connsiteX87" fmla="*/ 1142459 w 2394151"/>
                <a:gd name="connsiteY87" fmla="*/ 1007788 h 2393777"/>
                <a:gd name="connsiteX88" fmla="*/ 1136848 w 2394151"/>
                <a:gd name="connsiteY88" fmla="*/ 1001616 h 2393777"/>
                <a:gd name="connsiteX89" fmla="*/ 1090274 w 2394151"/>
                <a:gd name="connsiteY89" fmla="*/ 955042 h 2393777"/>
                <a:gd name="connsiteX90" fmla="*/ 1090274 w 2394151"/>
                <a:gd name="connsiteY90" fmla="*/ 955042 h 2393777"/>
                <a:gd name="connsiteX91" fmla="*/ 1004047 w 2394151"/>
                <a:gd name="connsiteY91" fmla="*/ 868628 h 2393777"/>
                <a:gd name="connsiteX92" fmla="*/ 1004047 w 2394151"/>
                <a:gd name="connsiteY92" fmla="*/ 868628 h 2393777"/>
                <a:gd name="connsiteX93" fmla="*/ 899490 w 2394151"/>
                <a:gd name="connsiteY93" fmla="*/ 763884 h 2393777"/>
                <a:gd name="connsiteX94" fmla="*/ 891821 w 2394151"/>
                <a:gd name="connsiteY94" fmla="*/ 756963 h 2393777"/>
                <a:gd name="connsiteX95" fmla="*/ 631270 w 2394151"/>
                <a:gd name="connsiteY95" fmla="*/ 496599 h 2393777"/>
                <a:gd name="connsiteX96" fmla="*/ 632018 w 2394151"/>
                <a:gd name="connsiteY96" fmla="*/ 484067 h 2393777"/>
                <a:gd name="connsiteX97" fmla="*/ 1039959 w 2394151"/>
                <a:gd name="connsiteY97" fmla="*/ 297398 h 2393777"/>
                <a:gd name="connsiteX98" fmla="*/ 1706955 w 2394151"/>
                <a:gd name="connsiteY98" fmla="*/ 440860 h 2393777"/>
                <a:gd name="connsiteX99" fmla="*/ 2086465 w 2394151"/>
                <a:gd name="connsiteY99" fmla="*/ 992076 h 2393777"/>
                <a:gd name="connsiteX100" fmla="*/ 1911393 w 2394151"/>
                <a:gd name="connsiteY100" fmla="*/ 1764938 h 2393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2394151" h="2393777">
                  <a:moveTo>
                    <a:pt x="2394151" y="1150315"/>
                  </a:moveTo>
                  <a:cubicBezTo>
                    <a:pt x="2392468" y="1148070"/>
                    <a:pt x="2393216" y="1145452"/>
                    <a:pt x="2393216" y="1143207"/>
                  </a:cubicBezTo>
                  <a:cubicBezTo>
                    <a:pt x="2393216" y="1111971"/>
                    <a:pt x="2391345" y="1081109"/>
                    <a:pt x="2387605" y="1050060"/>
                  </a:cubicBezTo>
                  <a:cubicBezTo>
                    <a:pt x="2378439" y="974681"/>
                    <a:pt x="2361980" y="900799"/>
                    <a:pt x="2338225" y="828788"/>
                  </a:cubicBezTo>
                  <a:cubicBezTo>
                    <a:pt x="2309047" y="739568"/>
                    <a:pt x="2269954" y="655025"/>
                    <a:pt x="2220762" y="574970"/>
                  </a:cubicBezTo>
                  <a:cubicBezTo>
                    <a:pt x="2173066" y="497347"/>
                    <a:pt x="2117140" y="426458"/>
                    <a:pt x="2053920" y="360993"/>
                  </a:cubicBezTo>
                  <a:cubicBezTo>
                    <a:pt x="2023619" y="329570"/>
                    <a:pt x="1990886" y="300765"/>
                    <a:pt x="1957219" y="272896"/>
                  </a:cubicBezTo>
                  <a:cubicBezTo>
                    <a:pt x="1861265" y="193590"/>
                    <a:pt x="1755586" y="131117"/>
                    <a:pt x="1640368" y="84356"/>
                  </a:cubicBezTo>
                  <a:cubicBezTo>
                    <a:pt x="1577895" y="58919"/>
                    <a:pt x="1513739" y="38905"/>
                    <a:pt x="1447713" y="24877"/>
                  </a:cubicBezTo>
                  <a:cubicBezTo>
                    <a:pt x="1385615" y="11597"/>
                    <a:pt x="1322956" y="1122"/>
                    <a:pt x="1258800" y="935"/>
                  </a:cubicBezTo>
                  <a:cubicBezTo>
                    <a:pt x="1258800" y="1122"/>
                    <a:pt x="1258800" y="1309"/>
                    <a:pt x="1258800" y="1496"/>
                  </a:cubicBezTo>
                  <a:cubicBezTo>
                    <a:pt x="1250196" y="1870"/>
                    <a:pt x="1241218" y="2806"/>
                    <a:pt x="1232614" y="0"/>
                  </a:cubicBezTo>
                  <a:cubicBezTo>
                    <a:pt x="1204557" y="0"/>
                    <a:pt x="1176501" y="0"/>
                    <a:pt x="1148444" y="0"/>
                  </a:cubicBezTo>
                  <a:cubicBezTo>
                    <a:pt x="1145639" y="1870"/>
                    <a:pt x="1142459" y="935"/>
                    <a:pt x="1139466" y="935"/>
                  </a:cubicBezTo>
                  <a:cubicBezTo>
                    <a:pt x="1123942" y="561"/>
                    <a:pt x="1108230" y="935"/>
                    <a:pt x="1092893" y="2245"/>
                  </a:cubicBezTo>
                  <a:cubicBezTo>
                    <a:pt x="1037341" y="6921"/>
                    <a:pt x="982350" y="15712"/>
                    <a:pt x="927921" y="28244"/>
                  </a:cubicBezTo>
                  <a:cubicBezTo>
                    <a:pt x="807839" y="55926"/>
                    <a:pt x="695239" y="101751"/>
                    <a:pt x="589373" y="164411"/>
                  </a:cubicBezTo>
                  <a:cubicBezTo>
                    <a:pt x="524095" y="203129"/>
                    <a:pt x="463119" y="247645"/>
                    <a:pt x="406258" y="298147"/>
                  </a:cubicBezTo>
                  <a:cubicBezTo>
                    <a:pt x="365669" y="334246"/>
                    <a:pt x="327325" y="372403"/>
                    <a:pt x="291974" y="413552"/>
                  </a:cubicBezTo>
                  <a:cubicBezTo>
                    <a:pt x="253443" y="458255"/>
                    <a:pt x="218279" y="505390"/>
                    <a:pt x="186482" y="555144"/>
                  </a:cubicBezTo>
                  <a:cubicBezTo>
                    <a:pt x="152814" y="607890"/>
                    <a:pt x="123448" y="662694"/>
                    <a:pt x="98385" y="719742"/>
                  </a:cubicBezTo>
                  <a:cubicBezTo>
                    <a:pt x="68084" y="788948"/>
                    <a:pt x="43955" y="860398"/>
                    <a:pt x="27682" y="934280"/>
                  </a:cubicBezTo>
                  <a:cubicBezTo>
                    <a:pt x="14963" y="992450"/>
                    <a:pt x="4489" y="1050995"/>
                    <a:pt x="2057" y="1110662"/>
                  </a:cubicBezTo>
                  <a:cubicBezTo>
                    <a:pt x="1122" y="1123194"/>
                    <a:pt x="2432" y="1135912"/>
                    <a:pt x="0" y="1148444"/>
                  </a:cubicBezTo>
                  <a:cubicBezTo>
                    <a:pt x="0" y="1175940"/>
                    <a:pt x="0" y="1203248"/>
                    <a:pt x="0" y="1230743"/>
                  </a:cubicBezTo>
                  <a:cubicBezTo>
                    <a:pt x="2993" y="1239347"/>
                    <a:pt x="2057" y="1248325"/>
                    <a:pt x="1496" y="1257116"/>
                  </a:cubicBezTo>
                  <a:lnTo>
                    <a:pt x="935" y="1257116"/>
                  </a:lnTo>
                  <a:cubicBezTo>
                    <a:pt x="748" y="1288727"/>
                    <a:pt x="3180" y="1320150"/>
                    <a:pt x="7295" y="1351386"/>
                  </a:cubicBezTo>
                  <a:cubicBezTo>
                    <a:pt x="16834" y="1424146"/>
                    <a:pt x="32733" y="1495596"/>
                    <a:pt x="55552" y="1565363"/>
                  </a:cubicBezTo>
                  <a:cubicBezTo>
                    <a:pt x="85666" y="1657201"/>
                    <a:pt x="126254" y="1744176"/>
                    <a:pt x="177317" y="1826475"/>
                  </a:cubicBezTo>
                  <a:cubicBezTo>
                    <a:pt x="220337" y="1895868"/>
                    <a:pt x="270277" y="1959837"/>
                    <a:pt x="326203" y="2019130"/>
                  </a:cubicBezTo>
                  <a:cubicBezTo>
                    <a:pt x="367727" y="2063085"/>
                    <a:pt x="412617" y="2103486"/>
                    <a:pt x="460313" y="2140708"/>
                  </a:cubicBezTo>
                  <a:cubicBezTo>
                    <a:pt x="539245" y="2202432"/>
                    <a:pt x="624724" y="2253495"/>
                    <a:pt x="716188" y="2294270"/>
                  </a:cubicBezTo>
                  <a:cubicBezTo>
                    <a:pt x="785768" y="2325319"/>
                    <a:pt x="857967" y="2349261"/>
                    <a:pt x="932223" y="2366095"/>
                  </a:cubicBezTo>
                  <a:cubicBezTo>
                    <a:pt x="991141" y="2379562"/>
                    <a:pt x="1050621" y="2389849"/>
                    <a:pt x="1111223" y="2392094"/>
                  </a:cubicBezTo>
                  <a:cubicBezTo>
                    <a:pt x="1124129" y="2392655"/>
                    <a:pt x="1137222" y="2391158"/>
                    <a:pt x="1150128" y="2393777"/>
                  </a:cubicBezTo>
                  <a:cubicBezTo>
                    <a:pt x="1176314" y="2393777"/>
                    <a:pt x="1202500" y="2393777"/>
                    <a:pt x="1228686" y="2393777"/>
                  </a:cubicBezTo>
                  <a:cubicBezTo>
                    <a:pt x="1238038" y="2390784"/>
                    <a:pt x="1247390" y="2391719"/>
                    <a:pt x="1256929" y="2392094"/>
                  </a:cubicBezTo>
                  <a:cubicBezTo>
                    <a:pt x="1256929" y="2392281"/>
                    <a:pt x="1256742" y="2392468"/>
                    <a:pt x="1256742" y="2392655"/>
                  </a:cubicBezTo>
                  <a:cubicBezTo>
                    <a:pt x="1313416" y="2392842"/>
                    <a:pt x="1369342" y="2384986"/>
                    <a:pt x="1424894" y="2374138"/>
                  </a:cubicBezTo>
                  <a:cubicBezTo>
                    <a:pt x="1544040" y="2350757"/>
                    <a:pt x="1657014" y="2310169"/>
                    <a:pt x="1764003" y="2252185"/>
                  </a:cubicBezTo>
                  <a:cubicBezTo>
                    <a:pt x="1858647" y="2200936"/>
                    <a:pt x="1944313" y="2137715"/>
                    <a:pt x="2022309" y="2064020"/>
                  </a:cubicBezTo>
                  <a:cubicBezTo>
                    <a:pt x="2061027" y="2027547"/>
                    <a:pt x="2096753" y="1987706"/>
                    <a:pt x="2130046" y="1946183"/>
                  </a:cubicBezTo>
                  <a:cubicBezTo>
                    <a:pt x="2197382" y="1862014"/>
                    <a:pt x="2253121" y="1770924"/>
                    <a:pt x="2296141" y="1671978"/>
                  </a:cubicBezTo>
                  <a:cubicBezTo>
                    <a:pt x="2327938" y="1599218"/>
                    <a:pt x="2352440" y="1524027"/>
                    <a:pt x="2369274" y="1446404"/>
                  </a:cubicBezTo>
                  <a:cubicBezTo>
                    <a:pt x="2381058" y="1391600"/>
                    <a:pt x="2390410" y="1336423"/>
                    <a:pt x="2392281" y="1280123"/>
                  </a:cubicBezTo>
                  <a:cubicBezTo>
                    <a:pt x="2392655" y="1267217"/>
                    <a:pt x="2391158" y="1254124"/>
                    <a:pt x="2393777" y="1241218"/>
                  </a:cubicBezTo>
                  <a:cubicBezTo>
                    <a:pt x="2394151" y="1211478"/>
                    <a:pt x="2394151" y="1180803"/>
                    <a:pt x="2394151" y="1150315"/>
                  </a:cubicBezTo>
                  <a:close/>
                  <a:moveTo>
                    <a:pt x="1761759" y="1915508"/>
                  </a:moveTo>
                  <a:cubicBezTo>
                    <a:pt x="1641116" y="2006972"/>
                    <a:pt x="1507380" y="2068883"/>
                    <a:pt x="1358120" y="2096004"/>
                  </a:cubicBezTo>
                  <a:cubicBezTo>
                    <a:pt x="1236168" y="2118076"/>
                    <a:pt x="1114216" y="2116018"/>
                    <a:pt x="993573" y="2087026"/>
                  </a:cubicBezTo>
                  <a:cubicBezTo>
                    <a:pt x="758834" y="2030914"/>
                    <a:pt x="573287" y="1902602"/>
                    <a:pt x="437307" y="1703401"/>
                  </a:cubicBezTo>
                  <a:cubicBezTo>
                    <a:pt x="361180" y="1591923"/>
                    <a:pt x="313484" y="1468662"/>
                    <a:pt x="293658" y="1335113"/>
                  </a:cubicBezTo>
                  <a:cubicBezTo>
                    <a:pt x="261673" y="1120014"/>
                    <a:pt x="301513" y="918942"/>
                    <a:pt x="413178" y="732087"/>
                  </a:cubicBezTo>
                  <a:cubicBezTo>
                    <a:pt x="434314" y="696735"/>
                    <a:pt x="458443" y="663442"/>
                    <a:pt x="484254" y="631457"/>
                  </a:cubicBezTo>
                  <a:cubicBezTo>
                    <a:pt x="488369" y="626407"/>
                    <a:pt x="490614" y="626407"/>
                    <a:pt x="494542" y="631083"/>
                  </a:cubicBezTo>
                  <a:cubicBezTo>
                    <a:pt x="499405" y="636695"/>
                    <a:pt x="504829" y="641932"/>
                    <a:pt x="510066" y="647169"/>
                  </a:cubicBezTo>
                  <a:cubicBezTo>
                    <a:pt x="510066" y="647169"/>
                    <a:pt x="510066" y="647169"/>
                    <a:pt x="510066" y="647169"/>
                  </a:cubicBezTo>
                  <a:cubicBezTo>
                    <a:pt x="549907" y="687009"/>
                    <a:pt x="589747" y="726849"/>
                    <a:pt x="629587" y="766689"/>
                  </a:cubicBezTo>
                  <a:cubicBezTo>
                    <a:pt x="660449" y="797739"/>
                    <a:pt x="691311" y="828975"/>
                    <a:pt x="722173" y="860211"/>
                  </a:cubicBezTo>
                  <a:cubicBezTo>
                    <a:pt x="750978" y="888829"/>
                    <a:pt x="779782" y="917446"/>
                    <a:pt x="808400" y="946251"/>
                  </a:cubicBezTo>
                  <a:cubicBezTo>
                    <a:pt x="820932" y="958783"/>
                    <a:pt x="833090" y="971502"/>
                    <a:pt x="845435" y="984033"/>
                  </a:cubicBezTo>
                  <a:lnTo>
                    <a:pt x="845435" y="984033"/>
                  </a:lnTo>
                  <a:cubicBezTo>
                    <a:pt x="866757" y="1004608"/>
                    <a:pt x="887332" y="1025744"/>
                    <a:pt x="907907" y="1046880"/>
                  </a:cubicBezTo>
                  <a:cubicBezTo>
                    <a:pt x="923806" y="1062966"/>
                    <a:pt x="939891" y="1079051"/>
                    <a:pt x="956164" y="1094763"/>
                  </a:cubicBezTo>
                  <a:cubicBezTo>
                    <a:pt x="960840" y="1099252"/>
                    <a:pt x="965142" y="1104115"/>
                    <a:pt x="969631" y="1108978"/>
                  </a:cubicBezTo>
                  <a:cubicBezTo>
                    <a:pt x="975055" y="1114216"/>
                    <a:pt x="980480" y="1119266"/>
                    <a:pt x="985717" y="1124503"/>
                  </a:cubicBezTo>
                  <a:cubicBezTo>
                    <a:pt x="1162660" y="1302007"/>
                    <a:pt x="1339602" y="1479324"/>
                    <a:pt x="1516358" y="1656827"/>
                  </a:cubicBezTo>
                  <a:cubicBezTo>
                    <a:pt x="1518603" y="1659072"/>
                    <a:pt x="1520473" y="1661503"/>
                    <a:pt x="1522530" y="1663748"/>
                  </a:cubicBezTo>
                  <a:cubicBezTo>
                    <a:pt x="1541422" y="1681517"/>
                    <a:pt x="1559752" y="1700034"/>
                    <a:pt x="1577521" y="1718926"/>
                  </a:cubicBezTo>
                  <a:lnTo>
                    <a:pt x="1577521" y="1718926"/>
                  </a:lnTo>
                  <a:cubicBezTo>
                    <a:pt x="1579953" y="1721170"/>
                    <a:pt x="1582758" y="1723415"/>
                    <a:pt x="1585003" y="1725846"/>
                  </a:cubicBezTo>
                  <a:cubicBezTo>
                    <a:pt x="1643921" y="1784952"/>
                    <a:pt x="1702840" y="1844245"/>
                    <a:pt x="1761946" y="1903163"/>
                  </a:cubicBezTo>
                  <a:cubicBezTo>
                    <a:pt x="1767557" y="1908400"/>
                    <a:pt x="1767931" y="1910832"/>
                    <a:pt x="1761759" y="1915508"/>
                  </a:cubicBezTo>
                  <a:close/>
                  <a:moveTo>
                    <a:pt x="1911393" y="1764938"/>
                  </a:moveTo>
                  <a:cubicBezTo>
                    <a:pt x="1908587" y="1768679"/>
                    <a:pt x="1907091" y="1772794"/>
                    <a:pt x="1901293" y="1766996"/>
                  </a:cubicBezTo>
                  <a:cubicBezTo>
                    <a:pt x="1845741" y="1710883"/>
                    <a:pt x="1790002" y="1655331"/>
                    <a:pt x="1734263" y="1599592"/>
                  </a:cubicBezTo>
                  <a:cubicBezTo>
                    <a:pt x="1733141" y="1598470"/>
                    <a:pt x="1732393" y="1597161"/>
                    <a:pt x="1731458" y="1596038"/>
                  </a:cubicBezTo>
                  <a:cubicBezTo>
                    <a:pt x="1731458" y="1596038"/>
                    <a:pt x="1731458" y="1596038"/>
                    <a:pt x="1731458" y="1596038"/>
                  </a:cubicBezTo>
                  <a:cubicBezTo>
                    <a:pt x="1714250" y="1580140"/>
                    <a:pt x="1697603" y="1563493"/>
                    <a:pt x="1681704" y="1546285"/>
                  </a:cubicBezTo>
                  <a:cubicBezTo>
                    <a:pt x="1680021" y="1544976"/>
                    <a:pt x="1678337" y="1543666"/>
                    <a:pt x="1676654" y="1542170"/>
                  </a:cubicBezTo>
                  <a:cubicBezTo>
                    <a:pt x="1614743" y="1480259"/>
                    <a:pt x="1552831" y="1418347"/>
                    <a:pt x="1490920" y="1356436"/>
                  </a:cubicBezTo>
                  <a:cubicBezTo>
                    <a:pt x="1489798" y="1355314"/>
                    <a:pt x="1488863" y="1354005"/>
                    <a:pt x="1487928" y="1352882"/>
                  </a:cubicBezTo>
                  <a:cubicBezTo>
                    <a:pt x="1463612" y="1328567"/>
                    <a:pt x="1439109" y="1304438"/>
                    <a:pt x="1414794" y="1280123"/>
                  </a:cubicBezTo>
                  <a:cubicBezTo>
                    <a:pt x="1411988" y="1277317"/>
                    <a:pt x="1409369" y="1274324"/>
                    <a:pt x="1406564" y="1271332"/>
                  </a:cubicBezTo>
                  <a:cubicBezTo>
                    <a:pt x="1406564" y="1271332"/>
                    <a:pt x="1406564" y="1271332"/>
                    <a:pt x="1406564" y="1271332"/>
                  </a:cubicBezTo>
                  <a:cubicBezTo>
                    <a:pt x="1404880" y="1269835"/>
                    <a:pt x="1403197" y="1268526"/>
                    <a:pt x="1401701" y="1267030"/>
                  </a:cubicBezTo>
                  <a:cubicBezTo>
                    <a:pt x="1315287" y="1180616"/>
                    <a:pt x="1228873" y="1094202"/>
                    <a:pt x="1142459" y="1007788"/>
                  </a:cubicBezTo>
                  <a:cubicBezTo>
                    <a:pt x="1140402" y="1005731"/>
                    <a:pt x="1138718" y="1003673"/>
                    <a:pt x="1136848" y="1001616"/>
                  </a:cubicBezTo>
                  <a:cubicBezTo>
                    <a:pt x="1121323" y="986091"/>
                    <a:pt x="1105799" y="970566"/>
                    <a:pt x="1090274" y="955042"/>
                  </a:cubicBezTo>
                  <a:cubicBezTo>
                    <a:pt x="1090274" y="955042"/>
                    <a:pt x="1090274" y="955042"/>
                    <a:pt x="1090274" y="955042"/>
                  </a:cubicBezTo>
                  <a:cubicBezTo>
                    <a:pt x="1060908" y="926798"/>
                    <a:pt x="1032104" y="897994"/>
                    <a:pt x="1004047" y="868628"/>
                  </a:cubicBezTo>
                  <a:lnTo>
                    <a:pt x="1004047" y="868628"/>
                  </a:lnTo>
                  <a:cubicBezTo>
                    <a:pt x="968696" y="834212"/>
                    <a:pt x="933719" y="799422"/>
                    <a:pt x="899490" y="763884"/>
                  </a:cubicBezTo>
                  <a:cubicBezTo>
                    <a:pt x="896871" y="761639"/>
                    <a:pt x="894253" y="759395"/>
                    <a:pt x="891821" y="756963"/>
                  </a:cubicBezTo>
                  <a:cubicBezTo>
                    <a:pt x="805033" y="670175"/>
                    <a:pt x="718245" y="583200"/>
                    <a:pt x="631270" y="496599"/>
                  </a:cubicBezTo>
                  <a:cubicBezTo>
                    <a:pt x="625659" y="491175"/>
                    <a:pt x="626407" y="488743"/>
                    <a:pt x="632018" y="484067"/>
                  </a:cubicBezTo>
                  <a:cubicBezTo>
                    <a:pt x="751352" y="385309"/>
                    <a:pt x="887519" y="322836"/>
                    <a:pt x="1039959" y="297398"/>
                  </a:cubicBezTo>
                  <a:cubicBezTo>
                    <a:pt x="1280871" y="257184"/>
                    <a:pt x="1504574" y="303945"/>
                    <a:pt x="1706955" y="440860"/>
                  </a:cubicBezTo>
                  <a:cubicBezTo>
                    <a:pt x="1904659" y="574596"/>
                    <a:pt x="2034093" y="758834"/>
                    <a:pt x="2086465" y="992076"/>
                  </a:cubicBezTo>
                  <a:cubicBezTo>
                    <a:pt x="2150247" y="1276008"/>
                    <a:pt x="2087587" y="1533940"/>
                    <a:pt x="1911393" y="1764938"/>
                  </a:cubicBezTo>
                  <a:close/>
                </a:path>
              </a:pathLst>
            </a:custGeom>
            <a:solidFill>
              <a:srgbClr val="C00000"/>
            </a:solidFill>
            <a:ln w="1868" cap="flat">
              <a:noFill/>
              <a:prstDash val="solid"/>
              <a:miter/>
            </a:ln>
          </p:spPr>
          <p:txBody>
            <a:bodyPr rtlCol="0" anchor="ctr"/>
            <a:lstStyle/>
            <a:p>
              <a:endParaRPr lang="en-US" dirty="0"/>
            </a:p>
          </p:txBody>
        </p:sp>
      </p:grpSp>
      <p:sp>
        <p:nvSpPr>
          <p:cNvPr id="9" name="TextBox 8"/>
          <p:cNvSpPr txBox="1"/>
          <p:nvPr/>
        </p:nvSpPr>
        <p:spPr>
          <a:xfrm>
            <a:off x="2687510" y="1934074"/>
            <a:ext cx="5333232" cy="1762657"/>
          </a:xfrm>
          <a:prstGeom prst="rect">
            <a:avLst/>
          </a:prstGeom>
          <a:noFill/>
        </p:spPr>
        <p:txBody>
          <a:bodyPr wrap="square" lIns="69211" tIns="34605" rIns="69211" bIns="34605" rtlCol="0">
            <a:spAutoFit/>
          </a:bodyPr>
          <a:lstStyle/>
          <a:p>
            <a:pPr algn="just" defTabSz="1084614"/>
            <a:r>
              <a:rPr lang="ru-RU" dirty="0">
                <a:solidFill>
                  <a:prstClr val="black"/>
                </a:solidFill>
                <a:latin typeface="Palatino Linotype" pitchFamily="18" charset="0"/>
                <a:cs typeface="Arial" panose="020B0604020202020204" pitchFamily="34" charset="0"/>
              </a:rPr>
              <a:t>ҰБТ ӨТКІЗУ ПУНКТІНІҢ АУМАҒЫНДА АТА-АНАЛАРДЫҢ, МҰҒАЛІМДЕРДІҢ ЖӘНЕ БАСҚА ДА АДАМДАРДЫҢ ШОҒЫРЛАНУЫНА ЖОЛ БЕРМЕУ</a:t>
            </a:r>
          </a:p>
        </p:txBody>
      </p:sp>
      <p:grpSp>
        <p:nvGrpSpPr>
          <p:cNvPr id="10" name="Group 33">
            <a:extLst>
              <a:ext uri="{FF2B5EF4-FFF2-40B4-BE49-F238E27FC236}">
                <a16:creationId xmlns:a16="http://schemas.microsoft.com/office/drawing/2014/main" xmlns="" id="{C8034D2E-9CFA-4509-B68B-BE6B4CA768D9}"/>
              </a:ext>
            </a:extLst>
          </p:cNvPr>
          <p:cNvGrpSpPr/>
          <p:nvPr/>
        </p:nvGrpSpPr>
        <p:grpSpPr>
          <a:xfrm>
            <a:off x="1579506" y="3903329"/>
            <a:ext cx="2515968" cy="1184353"/>
            <a:chOff x="5714789" y="4152439"/>
            <a:chExt cx="2832766" cy="1392256"/>
          </a:xfrm>
          <a:solidFill>
            <a:schemeClr val="accent5">
              <a:lumMod val="75000"/>
            </a:schemeClr>
          </a:solidFill>
        </p:grpSpPr>
        <p:sp>
          <p:nvSpPr>
            <p:cNvPr id="11" name="Freeform: Shape 34">
              <a:extLst>
                <a:ext uri="{FF2B5EF4-FFF2-40B4-BE49-F238E27FC236}">
                  <a16:creationId xmlns:a16="http://schemas.microsoft.com/office/drawing/2014/main" xmlns="" id="{C12C0D21-4BDB-417B-B3A2-8045C81DEFE8}"/>
                </a:ext>
              </a:extLst>
            </p:cNvPr>
            <p:cNvSpPr/>
            <p:nvPr/>
          </p:nvSpPr>
          <p:spPr>
            <a:xfrm>
              <a:off x="5714789" y="4152439"/>
              <a:ext cx="1131675" cy="1392256"/>
            </a:xfrm>
            <a:custGeom>
              <a:avLst/>
              <a:gdLst>
                <a:gd name="connsiteX0" fmla="*/ 2494 w 1681460"/>
                <a:gd name="connsiteY0" fmla="*/ 2068635 h 2068635"/>
                <a:gd name="connsiteX1" fmla="*/ 1035 w 1681460"/>
                <a:gd name="connsiteY1" fmla="*/ 2055019 h 2068635"/>
                <a:gd name="connsiteX2" fmla="*/ 66196 w 1681460"/>
                <a:gd name="connsiteY2" fmla="*/ 1874123 h 2068635"/>
                <a:gd name="connsiteX3" fmla="*/ 165398 w 1681460"/>
                <a:gd name="connsiteY3" fmla="*/ 1714622 h 2068635"/>
                <a:gd name="connsiteX4" fmla="*/ 315659 w 1681460"/>
                <a:gd name="connsiteY4" fmla="*/ 1528863 h 2068635"/>
                <a:gd name="connsiteX5" fmla="*/ 409511 w 1681460"/>
                <a:gd name="connsiteY5" fmla="*/ 1401457 h 2068635"/>
                <a:gd name="connsiteX6" fmla="*/ 415347 w 1681460"/>
                <a:gd name="connsiteY6" fmla="*/ 1391731 h 2068635"/>
                <a:gd name="connsiteX7" fmla="*/ 453277 w 1681460"/>
                <a:gd name="connsiteY7" fmla="*/ 1305660 h 2068635"/>
                <a:gd name="connsiteX8" fmla="*/ 464947 w 1681460"/>
                <a:gd name="connsiteY8" fmla="*/ 1246820 h 2068635"/>
                <a:gd name="connsiteX9" fmla="*/ 468351 w 1681460"/>
                <a:gd name="connsiteY9" fmla="*/ 1224451 h 2068635"/>
                <a:gd name="connsiteX10" fmla="*/ 512603 w 1681460"/>
                <a:gd name="connsiteY10" fmla="*/ 1196733 h 2068635"/>
                <a:gd name="connsiteX11" fmla="*/ 546156 w 1681460"/>
                <a:gd name="connsiteY11" fmla="*/ 1167556 h 2068635"/>
                <a:gd name="connsiteX12" fmla="*/ 535944 w 1681460"/>
                <a:gd name="connsiteY12" fmla="*/ 1060574 h 2068635"/>
                <a:gd name="connsiteX13" fmla="*/ 515521 w 1681460"/>
                <a:gd name="connsiteY13" fmla="*/ 1022157 h 2068635"/>
                <a:gd name="connsiteX14" fmla="*/ 495097 w 1681460"/>
                <a:gd name="connsiteY14" fmla="*/ 985200 h 2068635"/>
                <a:gd name="connsiteX15" fmla="*/ 462516 w 1681460"/>
                <a:gd name="connsiteY15" fmla="*/ 905450 h 2068635"/>
                <a:gd name="connsiteX16" fmla="*/ 401244 w 1681460"/>
                <a:gd name="connsiteY16" fmla="*/ 728444 h 2068635"/>
                <a:gd name="connsiteX17" fmla="*/ 385683 w 1681460"/>
                <a:gd name="connsiteY17" fmla="*/ 630215 h 2068635"/>
                <a:gd name="connsiteX18" fmla="*/ 381793 w 1681460"/>
                <a:gd name="connsiteY18" fmla="*/ 602497 h 2068635"/>
                <a:gd name="connsiteX19" fmla="*/ 391519 w 1681460"/>
                <a:gd name="connsiteY19" fmla="*/ 481899 h 2068635"/>
                <a:gd name="connsiteX20" fmla="*/ 475646 w 1681460"/>
                <a:gd name="connsiteY20" fmla="*/ 271339 h 2068635"/>
                <a:gd name="connsiteX21" fmla="*/ 522329 w 1681460"/>
                <a:gd name="connsiteY21" fmla="*/ 225629 h 2068635"/>
                <a:gd name="connsiteX22" fmla="*/ 536917 w 1681460"/>
                <a:gd name="connsiteY22" fmla="*/ 159981 h 2068635"/>
                <a:gd name="connsiteX23" fmla="*/ 538862 w 1681460"/>
                <a:gd name="connsiteY23" fmla="*/ 158035 h 2068635"/>
                <a:gd name="connsiteX24" fmla="*/ 587004 w 1681460"/>
                <a:gd name="connsiteY24" fmla="*/ 131776 h 2068635"/>
                <a:gd name="connsiteX25" fmla="*/ 612291 w 1681460"/>
                <a:gd name="connsiteY25" fmla="*/ 91901 h 2068635"/>
                <a:gd name="connsiteX26" fmla="*/ 627365 w 1681460"/>
                <a:gd name="connsiteY26" fmla="*/ 93846 h 2068635"/>
                <a:gd name="connsiteX27" fmla="*/ 647789 w 1681460"/>
                <a:gd name="connsiteY27" fmla="*/ 100654 h 2068635"/>
                <a:gd name="connsiteX28" fmla="*/ 709061 w 1681460"/>
                <a:gd name="connsiteY28" fmla="*/ 71964 h 2068635"/>
                <a:gd name="connsiteX29" fmla="*/ 727053 w 1681460"/>
                <a:gd name="connsiteY29" fmla="*/ 64669 h 2068635"/>
                <a:gd name="connsiteX30" fmla="*/ 797564 w 1681460"/>
                <a:gd name="connsiteY30" fmla="*/ 35979 h 2068635"/>
                <a:gd name="connsiteX31" fmla="*/ 855431 w 1681460"/>
                <a:gd name="connsiteY31" fmla="*/ 16041 h 2068635"/>
                <a:gd name="connsiteX32" fmla="*/ 899683 w 1681460"/>
                <a:gd name="connsiteY32" fmla="*/ 5829 h 2068635"/>
                <a:gd name="connsiteX33" fmla="*/ 972625 w 1681460"/>
                <a:gd name="connsiteY33" fmla="*/ 9233 h 2068635"/>
                <a:gd name="connsiteX34" fmla="*/ 1059183 w 1681460"/>
                <a:gd name="connsiteY34" fmla="*/ 21877 h 2068635"/>
                <a:gd name="connsiteX35" fmla="*/ 1092250 w 1681460"/>
                <a:gd name="connsiteY35" fmla="*/ 28198 h 2068635"/>
                <a:gd name="connsiteX36" fmla="*/ 1168110 w 1681460"/>
                <a:gd name="connsiteY36" fmla="*/ 45704 h 2068635"/>
                <a:gd name="connsiteX37" fmla="*/ 1272661 w 1681460"/>
                <a:gd name="connsiteY37" fmla="*/ 74881 h 2068635"/>
                <a:gd name="connsiteX38" fmla="*/ 1408820 w 1681460"/>
                <a:gd name="connsiteY38" fmla="*/ 123996 h 2068635"/>
                <a:gd name="connsiteX39" fmla="*/ 1451126 w 1681460"/>
                <a:gd name="connsiteY39" fmla="*/ 144420 h 2068635"/>
                <a:gd name="connsiteX40" fmla="*/ 1470577 w 1681460"/>
                <a:gd name="connsiteY40" fmla="*/ 189157 h 2068635"/>
                <a:gd name="connsiteX41" fmla="*/ 1470091 w 1681460"/>
                <a:gd name="connsiteY41" fmla="*/ 190616 h 2068635"/>
                <a:gd name="connsiteX42" fmla="*/ 1469119 w 1681460"/>
                <a:gd name="connsiteY42" fmla="*/ 248970 h 2068635"/>
                <a:gd name="connsiteX43" fmla="*/ 1458420 w 1681460"/>
                <a:gd name="connsiteY43" fmla="*/ 260155 h 2068635"/>
                <a:gd name="connsiteX44" fmla="*/ 1446750 w 1681460"/>
                <a:gd name="connsiteY44" fmla="*/ 292735 h 2068635"/>
                <a:gd name="connsiteX45" fmla="*/ 1508994 w 1681460"/>
                <a:gd name="connsiteY45" fmla="*/ 451263 h 2068635"/>
                <a:gd name="connsiteX46" fmla="*/ 1504617 w 1681460"/>
                <a:gd name="connsiteY46" fmla="*/ 517397 h 2068635"/>
                <a:gd name="connsiteX47" fmla="*/ 1509966 w 1681460"/>
                <a:gd name="connsiteY47" fmla="*/ 553869 h 2068635"/>
                <a:gd name="connsiteX48" fmla="*/ 1631537 w 1681460"/>
                <a:gd name="connsiteY48" fmla="*/ 708020 h 2068635"/>
                <a:gd name="connsiteX49" fmla="*/ 1675788 w 1681460"/>
                <a:gd name="connsiteY49" fmla="*/ 778531 h 2068635"/>
                <a:gd name="connsiteX50" fmla="*/ 1667035 w 1681460"/>
                <a:gd name="connsiteY50" fmla="*/ 823268 h 2068635"/>
                <a:gd name="connsiteX51" fmla="*/ 1602360 w 1681460"/>
                <a:gd name="connsiteY51" fmla="*/ 852445 h 2068635"/>
                <a:gd name="connsiteX52" fmla="*/ 1573669 w 1681460"/>
                <a:gd name="connsiteY52" fmla="*/ 893779 h 2068635"/>
                <a:gd name="connsiteX53" fmla="*/ 1597011 w 1681460"/>
                <a:gd name="connsiteY53" fmla="*/ 947270 h 2068635"/>
                <a:gd name="connsiteX54" fmla="*/ 1593120 w 1681460"/>
                <a:gd name="connsiteY54" fmla="*/ 983255 h 2068635"/>
                <a:gd name="connsiteX55" fmla="*/ 1581936 w 1681460"/>
                <a:gd name="connsiteY55" fmla="*/ 992981 h 2068635"/>
                <a:gd name="connsiteX56" fmla="*/ 1578532 w 1681460"/>
                <a:gd name="connsiteY56" fmla="*/ 1023616 h 2068635"/>
                <a:gd name="connsiteX57" fmla="*/ 1578046 w 1681460"/>
                <a:gd name="connsiteY57" fmla="*/ 1071272 h 2068635"/>
                <a:gd name="connsiteX58" fmla="*/ 1563457 w 1681460"/>
                <a:gd name="connsiteY58" fmla="*/ 1148104 h 2068635"/>
                <a:gd name="connsiteX59" fmla="*/ 1583881 w 1681460"/>
                <a:gd name="connsiteY59" fmla="*/ 1215211 h 2068635"/>
                <a:gd name="connsiteX60" fmla="*/ 1577559 w 1681460"/>
                <a:gd name="connsiteY60" fmla="*/ 1249737 h 2068635"/>
                <a:gd name="connsiteX61" fmla="*/ 1464256 w 1681460"/>
                <a:gd name="connsiteY61" fmla="*/ 1315385 h 2068635"/>
                <a:gd name="connsiteX62" fmla="*/ 1253210 w 1681460"/>
                <a:gd name="connsiteY62" fmla="*/ 1308577 h 2068635"/>
                <a:gd name="connsiteX63" fmla="*/ 1192424 w 1681460"/>
                <a:gd name="connsiteY63" fmla="*/ 1362555 h 2068635"/>
                <a:gd name="connsiteX64" fmla="*/ 1191452 w 1681460"/>
                <a:gd name="connsiteY64" fmla="*/ 1370821 h 2068635"/>
                <a:gd name="connsiteX65" fmla="*/ 1143310 w 1681460"/>
                <a:gd name="connsiteY65" fmla="*/ 1507466 h 2068635"/>
                <a:gd name="connsiteX66" fmla="*/ 1118510 w 1681460"/>
                <a:gd name="connsiteY66" fmla="*/ 1558526 h 2068635"/>
                <a:gd name="connsiteX67" fmla="*/ 1124831 w 1681460"/>
                <a:gd name="connsiteY67" fmla="*/ 1584785 h 2068635"/>
                <a:gd name="connsiteX68" fmla="*/ 1242998 w 1681460"/>
                <a:gd name="connsiteY68" fmla="*/ 1690794 h 2068635"/>
                <a:gd name="connsiteX69" fmla="*/ 1330528 w 1681460"/>
                <a:gd name="connsiteY69" fmla="*/ 1747203 h 2068635"/>
                <a:gd name="connsiteX70" fmla="*/ 1400067 w 1681460"/>
                <a:gd name="connsiteY70" fmla="*/ 1789023 h 2068635"/>
                <a:gd name="connsiteX71" fmla="*/ 1405416 w 1681460"/>
                <a:gd name="connsiteY71" fmla="*/ 1811879 h 2068635"/>
                <a:gd name="connsiteX72" fmla="*/ 1388396 w 1681460"/>
                <a:gd name="connsiteY72" fmla="*/ 1888711 h 2068635"/>
                <a:gd name="connsiteX73" fmla="*/ 1398608 w 1681460"/>
                <a:gd name="connsiteY73" fmla="*/ 1910107 h 2068635"/>
                <a:gd name="connsiteX74" fmla="*/ 1412224 w 1681460"/>
                <a:gd name="connsiteY74" fmla="*/ 1921778 h 2068635"/>
                <a:gd name="connsiteX75" fmla="*/ 1495378 w 1681460"/>
                <a:gd name="connsiteY75" fmla="*/ 2048211 h 2068635"/>
                <a:gd name="connsiteX76" fmla="*/ 1493919 w 1681460"/>
                <a:gd name="connsiteY76" fmla="*/ 2068149 h 2068635"/>
                <a:gd name="connsiteX77" fmla="*/ 1451126 w 1681460"/>
                <a:gd name="connsiteY77" fmla="*/ 2068149 h 2068635"/>
                <a:gd name="connsiteX78" fmla="*/ 1433620 w 1681460"/>
                <a:gd name="connsiteY78" fmla="*/ 2066690 h 2068635"/>
                <a:gd name="connsiteX79" fmla="*/ 56957 w 1681460"/>
                <a:gd name="connsiteY79" fmla="*/ 2066690 h 2068635"/>
                <a:gd name="connsiteX80" fmla="*/ 39451 w 1681460"/>
                <a:gd name="connsiteY80" fmla="*/ 2068149 h 2068635"/>
                <a:gd name="connsiteX81" fmla="*/ 2494 w 1681460"/>
                <a:gd name="connsiteY81" fmla="*/ 2068635 h 2068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681460" h="2068635">
                  <a:moveTo>
                    <a:pt x="2494" y="2068635"/>
                  </a:moveTo>
                  <a:cubicBezTo>
                    <a:pt x="62" y="2064259"/>
                    <a:pt x="-910" y="2060368"/>
                    <a:pt x="1035" y="2055019"/>
                  </a:cubicBezTo>
                  <a:cubicBezTo>
                    <a:pt x="21459" y="1994234"/>
                    <a:pt x="41396" y="1932963"/>
                    <a:pt x="66196" y="1874123"/>
                  </a:cubicBezTo>
                  <a:cubicBezTo>
                    <a:pt x="90511" y="1815769"/>
                    <a:pt x="131358" y="1767627"/>
                    <a:pt x="165398" y="1714622"/>
                  </a:cubicBezTo>
                  <a:cubicBezTo>
                    <a:pt x="208677" y="1647029"/>
                    <a:pt x="264113" y="1590134"/>
                    <a:pt x="315659" y="1528863"/>
                  </a:cubicBezTo>
                  <a:cubicBezTo>
                    <a:pt x="349699" y="1488501"/>
                    <a:pt x="375958" y="1442305"/>
                    <a:pt x="409511" y="1401457"/>
                  </a:cubicBezTo>
                  <a:cubicBezTo>
                    <a:pt x="411943" y="1398539"/>
                    <a:pt x="414860" y="1395135"/>
                    <a:pt x="415347" y="1391731"/>
                  </a:cubicBezTo>
                  <a:cubicBezTo>
                    <a:pt x="420696" y="1359637"/>
                    <a:pt x="441606" y="1334837"/>
                    <a:pt x="453277" y="1305660"/>
                  </a:cubicBezTo>
                  <a:cubicBezTo>
                    <a:pt x="461057" y="1286695"/>
                    <a:pt x="462516" y="1266757"/>
                    <a:pt x="464947" y="1246820"/>
                  </a:cubicBezTo>
                  <a:cubicBezTo>
                    <a:pt x="465920" y="1239039"/>
                    <a:pt x="466406" y="1231745"/>
                    <a:pt x="468351" y="1224451"/>
                  </a:cubicBezTo>
                  <a:cubicBezTo>
                    <a:pt x="476132" y="1192842"/>
                    <a:pt x="481481" y="1189925"/>
                    <a:pt x="512603" y="1196733"/>
                  </a:cubicBezTo>
                  <a:cubicBezTo>
                    <a:pt x="533513" y="1201109"/>
                    <a:pt x="551019" y="1188466"/>
                    <a:pt x="546156" y="1167556"/>
                  </a:cubicBezTo>
                  <a:cubicBezTo>
                    <a:pt x="538376" y="1132057"/>
                    <a:pt x="539348" y="1096072"/>
                    <a:pt x="535944" y="1060574"/>
                  </a:cubicBezTo>
                  <a:cubicBezTo>
                    <a:pt x="534486" y="1045013"/>
                    <a:pt x="525732" y="1032856"/>
                    <a:pt x="515521" y="1022157"/>
                  </a:cubicBezTo>
                  <a:cubicBezTo>
                    <a:pt x="505795" y="1011459"/>
                    <a:pt x="498987" y="999302"/>
                    <a:pt x="495097" y="985200"/>
                  </a:cubicBezTo>
                  <a:cubicBezTo>
                    <a:pt x="487316" y="957482"/>
                    <a:pt x="468838" y="934141"/>
                    <a:pt x="462516" y="905450"/>
                  </a:cubicBezTo>
                  <a:cubicBezTo>
                    <a:pt x="449386" y="844179"/>
                    <a:pt x="423613" y="786797"/>
                    <a:pt x="401244" y="728444"/>
                  </a:cubicBezTo>
                  <a:cubicBezTo>
                    <a:pt x="389087" y="696835"/>
                    <a:pt x="391033" y="662796"/>
                    <a:pt x="385683" y="630215"/>
                  </a:cubicBezTo>
                  <a:cubicBezTo>
                    <a:pt x="384225" y="620975"/>
                    <a:pt x="384711" y="611250"/>
                    <a:pt x="381793" y="602497"/>
                  </a:cubicBezTo>
                  <a:cubicBezTo>
                    <a:pt x="369150" y="560676"/>
                    <a:pt x="384225" y="521774"/>
                    <a:pt x="391519" y="481899"/>
                  </a:cubicBezTo>
                  <a:cubicBezTo>
                    <a:pt x="406107" y="406525"/>
                    <a:pt x="430908" y="334556"/>
                    <a:pt x="475646" y="271339"/>
                  </a:cubicBezTo>
                  <a:cubicBezTo>
                    <a:pt x="488289" y="253833"/>
                    <a:pt x="502877" y="237786"/>
                    <a:pt x="522329" y="225629"/>
                  </a:cubicBezTo>
                  <a:cubicBezTo>
                    <a:pt x="552478" y="207150"/>
                    <a:pt x="556368" y="187699"/>
                    <a:pt x="536917" y="159981"/>
                  </a:cubicBezTo>
                  <a:cubicBezTo>
                    <a:pt x="537403" y="159494"/>
                    <a:pt x="538376" y="158035"/>
                    <a:pt x="538862" y="158035"/>
                  </a:cubicBezTo>
                  <a:cubicBezTo>
                    <a:pt x="565608" y="163871"/>
                    <a:pt x="576792" y="165816"/>
                    <a:pt x="587004" y="131776"/>
                  </a:cubicBezTo>
                  <a:cubicBezTo>
                    <a:pt x="591380" y="117188"/>
                    <a:pt x="600134" y="103086"/>
                    <a:pt x="612291" y="91901"/>
                  </a:cubicBezTo>
                  <a:cubicBezTo>
                    <a:pt x="617153" y="87525"/>
                    <a:pt x="623475" y="81203"/>
                    <a:pt x="627365" y="93846"/>
                  </a:cubicBezTo>
                  <a:cubicBezTo>
                    <a:pt x="630769" y="104544"/>
                    <a:pt x="640495" y="103086"/>
                    <a:pt x="647789" y="100654"/>
                  </a:cubicBezTo>
                  <a:cubicBezTo>
                    <a:pt x="669186" y="93360"/>
                    <a:pt x="692527" y="88983"/>
                    <a:pt x="709061" y="71964"/>
                  </a:cubicBezTo>
                  <a:cubicBezTo>
                    <a:pt x="713923" y="67101"/>
                    <a:pt x="720245" y="65156"/>
                    <a:pt x="727053" y="64669"/>
                  </a:cubicBezTo>
                  <a:cubicBezTo>
                    <a:pt x="753312" y="61752"/>
                    <a:pt x="775681" y="50081"/>
                    <a:pt x="797564" y="35979"/>
                  </a:cubicBezTo>
                  <a:cubicBezTo>
                    <a:pt x="815070" y="24308"/>
                    <a:pt x="834035" y="17500"/>
                    <a:pt x="855431" y="16041"/>
                  </a:cubicBezTo>
                  <a:cubicBezTo>
                    <a:pt x="870506" y="15069"/>
                    <a:pt x="885581" y="10692"/>
                    <a:pt x="899683" y="5829"/>
                  </a:cubicBezTo>
                  <a:cubicBezTo>
                    <a:pt x="924483" y="-2437"/>
                    <a:pt x="948797" y="-2437"/>
                    <a:pt x="972625" y="9233"/>
                  </a:cubicBezTo>
                  <a:cubicBezTo>
                    <a:pt x="1000343" y="22849"/>
                    <a:pt x="1028061" y="30630"/>
                    <a:pt x="1059183" y="21877"/>
                  </a:cubicBezTo>
                  <a:cubicBezTo>
                    <a:pt x="1069882" y="18959"/>
                    <a:pt x="1081066" y="22363"/>
                    <a:pt x="1092250" y="28198"/>
                  </a:cubicBezTo>
                  <a:cubicBezTo>
                    <a:pt x="1116078" y="40355"/>
                    <a:pt x="1142824" y="41328"/>
                    <a:pt x="1168110" y="45704"/>
                  </a:cubicBezTo>
                  <a:cubicBezTo>
                    <a:pt x="1204095" y="51054"/>
                    <a:pt x="1239107" y="58348"/>
                    <a:pt x="1272661" y="74881"/>
                  </a:cubicBezTo>
                  <a:cubicBezTo>
                    <a:pt x="1315940" y="96278"/>
                    <a:pt x="1362137" y="111839"/>
                    <a:pt x="1408820" y="123996"/>
                  </a:cubicBezTo>
                  <a:cubicBezTo>
                    <a:pt x="1424381" y="127886"/>
                    <a:pt x="1437997" y="135666"/>
                    <a:pt x="1451126" y="144420"/>
                  </a:cubicBezTo>
                  <a:cubicBezTo>
                    <a:pt x="1468146" y="155118"/>
                    <a:pt x="1478358" y="168247"/>
                    <a:pt x="1470577" y="189157"/>
                  </a:cubicBezTo>
                  <a:cubicBezTo>
                    <a:pt x="1470577" y="189644"/>
                    <a:pt x="1470091" y="190616"/>
                    <a:pt x="1470091" y="190616"/>
                  </a:cubicBezTo>
                  <a:cubicBezTo>
                    <a:pt x="1481276" y="210554"/>
                    <a:pt x="1471064" y="229519"/>
                    <a:pt x="1469119" y="248970"/>
                  </a:cubicBezTo>
                  <a:cubicBezTo>
                    <a:pt x="1468146" y="257237"/>
                    <a:pt x="1464742" y="258209"/>
                    <a:pt x="1458420" y="260155"/>
                  </a:cubicBezTo>
                  <a:cubicBezTo>
                    <a:pt x="1436538" y="266962"/>
                    <a:pt x="1434106" y="273284"/>
                    <a:pt x="1446750" y="292735"/>
                  </a:cubicBezTo>
                  <a:cubicBezTo>
                    <a:pt x="1477872" y="341364"/>
                    <a:pt x="1497809" y="394854"/>
                    <a:pt x="1508994" y="451263"/>
                  </a:cubicBezTo>
                  <a:cubicBezTo>
                    <a:pt x="1513370" y="473632"/>
                    <a:pt x="1511911" y="496001"/>
                    <a:pt x="1504617" y="517397"/>
                  </a:cubicBezTo>
                  <a:cubicBezTo>
                    <a:pt x="1499754" y="531013"/>
                    <a:pt x="1501699" y="542198"/>
                    <a:pt x="1509966" y="553869"/>
                  </a:cubicBezTo>
                  <a:cubicBezTo>
                    <a:pt x="1547896" y="607359"/>
                    <a:pt x="1592148" y="655988"/>
                    <a:pt x="1631537" y="708020"/>
                  </a:cubicBezTo>
                  <a:cubicBezTo>
                    <a:pt x="1648556" y="730389"/>
                    <a:pt x="1664118" y="753244"/>
                    <a:pt x="1675788" y="778531"/>
                  </a:cubicBezTo>
                  <a:cubicBezTo>
                    <a:pt x="1685028" y="797982"/>
                    <a:pt x="1683569" y="810625"/>
                    <a:pt x="1667035" y="823268"/>
                  </a:cubicBezTo>
                  <a:cubicBezTo>
                    <a:pt x="1648070" y="837857"/>
                    <a:pt x="1628133" y="850500"/>
                    <a:pt x="1602360" y="852445"/>
                  </a:cubicBezTo>
                  <a:cubicBezTo>
                    <a:pt x="1576587" y="854390"/>
                    <a:pt x="1566861" y="868979"/>
                    <a:pt x="1573669" y="893779"/>
                  </a:cubicBezTo>
                  <a:cubicBezTo>
                    <a:pt x="1579018" y="912744"/>
                    <a:pt x="1583395" y="931709"/>
                    <a:pt x="1597011" y="947270"/>
                  </a:cubicBezTo>
                  <a:cubicBezTo>
                    <a:pt x="1607709" y="959914"/>
                    <a:pt x="1605764" y="972071"/>
                    <a:pt x="1593120" y="983255"/>
                  </a:cubicBezTo>
                  <a:cubicBezTo>
                    <a:pt x="1589230" y="986659"/>
                    <a:pt x="1585826" y="990063"/>
                    <a:pt x="1581936" y="992981"/>
                  </a:cubicBezTo>
                  <a:cubicBezTo>
                    <a:pt x="1570265" y="1002220"/>
                    <a:pt x="1569293" y="1011946"/>
                    <a:pt x="1578532" y="1023616"/>
                  </a:cubicBezTo>
                  <a:cubicBezTo>
                    <a:pt x="1597983" y="1047930"/>
                    <a:pt x="1598470" y="1048417"/>
                    <a:pt x="1578046" y="1071272"/>
                  </a:cubicBezTo>
                  <a:cubicBezTo>
                    <a:pt x="1557136" y="1094614"/>
                    <a:pt x="1551786" y="1118928"/>
                    <a:pt x="1563457" y="1148104"/>
                  </a:cubicBezTo>
                  <a:cubicBezTo>
                    <a:pt x="1572210" y="1169987"/>
                    <a:pt x="1579504" y="1191870"/>
                    <a:pt x="1583881" y="1215211"/>
                  </a:cubicBezTo>
                  <a:cubicBezTo>
                    <a:pt x="1586313" y="1227855"/>
                    <a:pt x="1583881" y="1239039"/>
                    <a:pt x="1577559" y="1249737"/>
                  </a:cubicBezTo>
                  <a:cubicBezTo>
                    <a:pt x="1551786" y="1292044"/>
                    <a:pt x="1513856" y="1313926"/>
                    <a:pt x="1464256" y="1315385"/>
                  </a:cubicBezTo>
                  <a:cubicBezTo>
                    <a:pt x="1393745" y="1317817"/>
                    <a:pt x="1323721" y="1311009"/>
                    <a:pt x="1253210" y="1308577"/>
                  </a:cubicBezTo>
                  <a:cubicBezTo>
                    <a:pt x="1212848" y="1307118"/>
                    <a:pt x="1196801" y="1322680"/>
                    <a:pt x="1192424" y="1362555"/>
                  </a:cubicBezTo>
                  <a:cubicBezTo>
                    <a:pt x="1191938" y="1365472"/>
                    <a:pt x="1191452" y="1367904"/>
                    <a:pt x="1191452" y="1370821"/>
                  </a:cubicBezTo>
                  <a:cubicBezTo>
                    <a:pt x="1194856" y="1423340"/>
                    <a:pt x="1175891" y="1467591"/>
                    <a:pt x="1143310" y="1507466"/>
                  </a:cubicBezTo>
                  <a:cubicBezTo>
                    <a:pt x="1131153" y="1522055"/>
                    <a:pt x="1124345" y="1540534"/>
                    <a:pt x="1118510" y="1558526"/>
                  </a:cubicBezTo>
                  <a:cubicBezTo>
                    <a:pt x="1115592" y="1568252"/>
                    <a:pt x="1115592" y="1576518"/>
                    <a:pt x="1124831" y="1584785"/>
                  </a:cubicBezTo>
                  <a:cubicBezTo>
                    <a:pt x="1164706" y="1619797"/>
                    <a:pt x="1204095" y="1654810"/>
                    <a:pt x="1242998" y="1690794"/>
                  </a:cubicBezTo>
                  <a:cubicBezTo>
                    <a:pt x="1268771" y="1714622"/>
                    <a:pt x="1298434" y="1732615"/>
                    <a:pt x="1330528" y="1747203"/>
                  </a:cubicBezTo>
                  <a:cubicBezTo>
                    <a:pt x="1355329" y="1758388"/>
                    <a:pt x="1379643" y="1770545"/>
                    <a:pt x="1400067" y="1789023"/>
                  </a:cubicBezTo>
                  <a:cubicBezTo>
                    <a:pt x="1407847" y="1795831"/>
                    <a:pt x="1409306" y="1801667"/>
                    <a:pt x="1405416" y="1811879"/>
                  </a:cubicBezTo>
                  <a:cubicBezTo>
                    <a:pt x="1395690" y="1836679"/>
                    <a:pt x="1383533" y="1860507"/>
                    <a:pt x="1388396" y="1888711"/>
                  </a:cubicBezTo>
                  <a:cubicBezTo>
                    <a:pt x="1389855" y="1897464"/>
                    <a:pt x="1391800" y="1904272"/>
                    <a:pt x="1398608" y="1910107"/>
                  </a:cubicBezTo>
                  <a:cubicBezTo>
                    <a:pt x="1402984" y="1913998"/>
                    <a:pt x="1407361" y="1918860"/>
                    <a:pt x="1412224" y="1921778"/>
                  </a:cubicBezTo>
                  <a:cubicBezTo>
                    <a:pt x="1458420" y="1951928"/>
                    <a:pt x="1481762" y="1996665"/>
                    <a:pt x="1495378" y="2048211"/>
                  </a:cubicBezTo>
                  <a:cubicBezTo>
                    <a:pt x="1497323" y="2055019"/>
                    <a:pt x="1500241" y="2061827"/>
                    <a:pt x="1493919" y="2068149"/>
                  </a:cubicBezTo>
                  <a:cubicBezTo>
                    <a:pt x="1479817" y="2068149"/>
                    <a:pt x="1465715" y="2068149"/>
                    <a:pt x="1451126" y="2068149"/>
                  </a:cubicBezTo>
                  <a:cubicBezTo>
                    <a:pt x="1445291" y="2065231"/>
                    <a:pt x="1439455" y="2066690"/>
                    <a:pt x="1433620" y="2066690"/>
                  </a:cubicBezTo>
                  <a:cubicBezTo>
                    <a:pt x="974570" y="2066690"/>
                    <a:pt x="516007" y="2066690"/>
                    <a:pt x="56957" y="2066690"/>
                  </a:cubicBezTo>
                  <a:cubicBezTo>
                    <a:pt x="51122" y="2066690"/>
                    <a:pt x="44800" y="2065231"/>
                    <a:pt x="39451" y="2068149"/>
                  </a:cubicBezTo>
                  <a:cubicBezTo>
                    <a:pt x="28753" y="2068635"/>
                    <a:pt x="15623" y="2068635"/>
                    <a:pt x="2494" y="2068635"/>
                  </a:cubicBezTo>
                  <a:close/>
                </a:path>
              </a:pathLst>
            </a:custGeom>
            <a:grpFill/>
            <a:ln w="4857" cap="flat">
              <a:noFill/>
              <a:prstDash val="solid"/>
              <a:miter/>
            </a:ln>
          </p:spPr>
          <p:txBody>
            <a:bodyPr rtlCol="0" anchor="ctr"/>
            <a:lstStyle/>
            <a:p>
              <a:endParaRPr lang="en-US"/>
            </a:p>
          </p:txBody>
        </p:sp>
        <p:sp>
          <p:nvSpPr>
            <p:cNvPr id="12" name="Freeform: Shape 35">
              <a:extLst>
                <a:ext uri="{FF2B5EF4-FFF2-40B4-BE49-F238E27FC236}">
                  <a16:creationId xmlns:a16="http://schemas.microsoft.com/office/drawing/2014/main" xmlns="" id="{4D3300F3-FEFE-4F93-89E5-C7098A957AC5}"/>
                </a:ext>
              </a:extLst>
            </p:cNvPr>
            <p:cNvSpPr/>
            <p:nvPr/>
          </p:nvSpPr>
          <p:spPr>
            <a:xfrm>
              <a:off x="7489431" y="4208099"/>
              <a:ext cx="1058124" cy="1336596"/>
            </a:xfrm>
            <a:custGeom>
              <a:avLst/>
              <a:gdLst>
                <a:gd name="connsiteX0" fmla="*/ 1520589 w 1572176"/>
                <a:gd name="connsiteY0" fmla="*/ 605384 h 1985936"/>
                <a:gd name="connsiteX1" fmla="*/ 1493844 w 1572176"/>
                <a:gd name="connsiteY1" fmla="*/ 538763 h 1985936"/>
                <a:gd name="connsiteX2" fmla="*/ 1426737 w 1572176"/>
                <a:gd name="connsiteY2" fmla="*/ 464848 h 1985936"/>
                <a:gd name="connsiteX3" fmla="*/ 1300304 w 1572176"/>
                <a:gd name="connsiteY3" fmla="*/ 435185 h 1985936"/>
                <a:gd name="connsiteX4" fmla="*/ 1248758 w 1572176"/>
                <a:gd name="connsiteY4" fmla="*/ 429350 h 1985936"/>
                <a:gd name="connsiteX5" fmla="*/ 1167549 w 1572176"/>
                <a:gd name="connsiteY5" fmla="*/ 352517 h 1985936"/>
                <a:gd name="connsiteX6" fmla="*/ 1151988 w 1572176"/>
                <a:gd name="connsiteY6" fmla="*/ 315074 h 1985936"/>
                <a:gd name="connsiteX7" fmla="*/ 1045492 w 1572176"/>
                <a:gd name="connsiteY7" fmla="*/ 158005 h 1985936"/>
                <a:gd name="connsiteX8" fmla="*/ 1019233 w 1572176"/>
                <a:gd name="connsiteY8" fmla="*/ 128341 h 1985936"/>
                <a:gd name="connsiteX9" fmla="*/ 1034308 w 1572176"/>
                <a:gd name="connsiteY9" fmla="*/ 134177 h 1985936"/>
                <a:gd name="connsiteX10" fmla="*/ 1034308 w 1572176"/>
                <a:gd name="connsiteY10" fmla="*/ 134177 h 1985936"/>
                <a:gd name="connsiteX11" fmla="*/ 1034308 w 1572176"/>
                <a:gd name="connsiteY11" fmla="*/ 134177 h 1985936"/>
                <a:gd name="connsiteX12" fmla="*/ 1084395 w 1572176"/>
                <a:gd name="connsiteY12" fmla="*/ 181346 h 1985936"/>
                <a:gd name="connsiteX13" fmla="*/ 1039171 w 1572176"/>
                <a:gd name="connsiteY13" fmla="*/ 133691 h 1985936"/>
                <a:gd name="connsiteX14" fmla="*/ 1039171 w 1572176"/>
                <a:gd name="connsiteY14" fmla="*/ 133691 h 1985936"/>
                <a:gd name="connsiteX15" fmla="*/ 941428 w 1572176"/>
                <a:gd name="connsiteY15" fmla="*/ 47132 h 1985936"/>
                <a:gd name="connsiteX16" fmla="*/ 748860 w 1572176"/>
                <a:gd name="connsiteY16" fmla="*/ 1422 h 1985936"/>
                <a:gd name="connsiteX17" fmla="*/ 651118 w 1572176"/>
                <a:gd name="connsiteY17" fmla="*/ 6771 h 1985936"/>
                <a:gd name="connsiteX18" fmla="*/ 469248 w 1572176"/>
                <a:gd name="connsiteY18" fmla="*/ 22818 h 1985936"/>
                <a:gd name="connsiteX19" fmla="*/ 386581 w 1572176"/>
                <a:gd name="connsiteY19" fmla="*/ 81658 h 1985936"/>
                <a:gd name="connsiteX20" fmla="*/ 347678 w 1572176"/>
                <a:gd name="connsiteY20" fmla="*/ 128341 h 1985936"/>
                <a:gd name="connsiteX21" fmla="*/ 307803 w 1572176"/>
                <a:gd name="connsiteY21" fmla="*/ 138067 h 1985936"/>
                <a:gd name="connsiteX22" fmla="*/ 228053 w 1572176"/>
                <a:gd name="connsiteY22" fmla="*/ 167730 h 1985936"/>
                <a:gd name="connsiteX23" fmla="*/ 186233 w 1572176"/>
                <a:gd name="connsiteY23" fmla="*/ 219762 h 1985936"/>
                <a:gd name="connsiteX24" fmla="*/ 184774 w 1572176"/>
                <a:gd name="connsiteY24" fmla="*/ 234351 h 1985936"/>
                <a:gd name="connsiteX25" fmla="*/ 174076 w 1572176"/>
                <a:gd name="connsiteY25" fmla="*/ 266932 h 1985936"/>
                <a:gd name="connsiteX26" fmla="*/ 32082 w 1572176"/>
                <a:gd name="connsiteY26" fmla="*/ 451719 h 1985936"/>
                <a:gd name="connsiteX27" fmla="*/ 1446 w 1572176"/>
                <a:gd name="connsiteY27" fmla="*/ 563077 h 1985936"/>
                <a:gd name="connsiteX28" fmla="*/ 10685 w 1572176"/>
                <a:gd name="connsiteY28" fmla="*/ 671518 h 1985936"/>
                <a:gd name="connsiteX29" fmla="*/ 14575 w 1572176"/>
                <a:gd name="connsiteY29" fmla="*/ 569399 h 1985936"/>
                <a:gd name="connsiteX30" fmla="*/ 102106 w 1572176"/>
                <a:gd name="connsiteY30" fmla="*/ 390447 h 1985936"/>
                <a:gd name="connsiteX31" fmla="*/ 47156 w 1572176"/>
                <a:gd name="connsiteY31" fmla="*/ 612191 h 1985936"/>
                <a:gd name="connsiteX32" fmla="*/ 50560 w 1572176"/>
                <a:gd name="connsiteY32" fmla="*/ 796492 h 1985936"/>
                <a:gd name="connsiteX33" fmla="*/ 51533 w 1572176"/>
                <a:gd name="connsiteY33" fmla="*/ 690969 h 1985936"/>
                <a:gd name="connsiteX34" fmla="*/ 57368 w 1572176"/>
                <a:gd name="connsiteY34" fmla="*/ 637964 h 1985936"/>
                <a:gd name="connsiteX35" fmla="*/ 112318 w 1572176"/>
                <a:gd name="connsiteY35" fmla="*/ 421083 h 1985936"/>
                <a:gd name="connsiteX36" fmla="*/ 73902 w 1572176"/>
                <a:gd name="connsiteY36" fmla="*/ 652067 h 1985936"/>
                <a:gd name="connsiteX37" fmla="*/ 73902 w 1572176"/>
                <a:gd name="connsiteY37" fmla="*/ 734248 h 1985936"/>
                <a:gd name="connsiteX38" fmla="*/ 75847 w 1572176"/>
                <a:gd name="connsiteY38" fmla="*/ 760507 h 1985936"/>
                <a:gd name="connsiteX39" fmla="*/ 79251 w 1572176"/>
                <a:gd name="connsiteY39" fmla="*/ 785794 h 1985936"/>
                <a:gd name="connsiteX40" fmla="*/ 159974 w 1572176"/>
                <a:gd name="connsiteY40" fmla="*/ 377804 h 1985936"/>
                <a:gd name="connsiteX41" fmla="*/ 167754 w 1572176"/>
                <a:gd name="connsiteY41" fmla="*/ 411357 h 1985936"/>
                <a:gd name="connsiteX42" fmla="*/ 144413 w 1572176"/>
                <a:gd name="connsiteY42" fmla="*/ 499374 h 1985936"/>
                <a:gd name="connsiteX43" fmla="*/ 112318 w 1572176"/>
                <a:gd name="connsiteY43" fmla="*/ 632615 h 1985936"/>
                <a:gd name="connsiteX44" fmla="*/ 95784 w 1572176"/>
                <a:gd name="connsiteY44" fmla="*/ 763425 h 1985936"/>
                <a:gd name="connsiteX45" fmla="*/ 63690 w 1572176"/>
                <a:gd name="connsiteY45" fmla="*/ 843175 h 1985936"/>
                <a:gd name="connsiteX46" fmla="*/ 55423 w 1572176"/>
                <a:gd name="connsiteY46" fmla="*/ 850956 h 1985936"/>
                <a:gd name="connsiteX47" fmla="*/ 50074 w 1572176"/>
                <a:gd name="connsiteY47" fmla="*/ 877215 h 1985936"/>
                <a:gd name="connsiteX48" fmla="*/ 89463 w 1572176"/>
                <a:gd name="connsiteY48" fmla="*/ 916604 h 1985936"/>
                <a:gd name="connsiteX49" fmla="*/ 116208 w 1572176"/>
                <a:gd name="connsiteY49" fmla="*/ 975444 h 1985936"/>
                <a:gd name="connsiteX50" fmla="*/ 116208 w 1572176"/>
                <a:gd name="connsiteY50" fmla="*/ 1017264 h 1985936"/>
                <a:gd name="connsiteX51" fmla="*/ 152193 w 1572176"/>
                <a:gd name="connsiteY51" fmla="*/ 1040119 h 1985936"/>
                <a:gd name="connsiteX52" fmla="*/ 149275 w 1572176"/>
                <a:gd name="connsiteY52" fmla="*/ 1043523 h 1985936"/>
                <a:gd name="connsiteX53" fmla="*/ 156083 w 1572176"/>
                <a:gd name="connsiteY53" fmla="*/ 1103822 h 1985936"/>
                <a:gd name="connsiteX54" fmla="*/ 170185 w 1572176"/>
                <a:gd name="connsiteY54" fmla="*/ 1134944 h 1985936"/>
                <a:gd name="connsiteX55" fmla="*/ 165323 w 1572176"/>
                <a:gd name="connsiteY55" fmla="*/ 1153909 h 1985936"/>
                <a:gd name="connsiteX56" fmla="*/ 175535 w 1572176"/>
                <a:gd name="connsiteY56" fmla="*/ 1207400 h 1985936"/>
                <a:gd name="connsiteX57" fmla="*/ 247990 w 1572176"/>
                <a:gd name="connsiteY57" fmla="*/ 1247761 h 1985936"/>
                <a:gd name="connsiteX58" fmla="*/ 433750 w 1572176"/>
                <a:gd name="connsiteY58" fmla="*/ 1235604 h 1985936"/>
                <a:gd name="connsiteX59" fmla="*/ 474111 w 1572176"/>
                <a:gd name="connsiteY59" fmla="*/ 1242899 h 1985936"/>
                <a:gd name="connsiteX60" fmla="*/ 502802 w 1572176"/>
                <a:gd name="connsiteY60" fmla="*/ 1413583 h 1985936"/>
                <a:gd name="connsiteX61" fmla="*/ 471680 w 1572176"/>
                <a:gd name="connsiteY61" fmla="*/ 1469019 h 1985936"/>
                <a:gd name="connsiteX62" fmla="*/ 379286 w 1572176"/>
                <a:gd name="connsiteY62" fmla="*/ 1578919 h 1985936"/>
                <a:gd name="connsiteX63" fmla="*/ 199362 w 1572176"/>
                <a:gd name="connsiteY63" fmla="*/ 1842483 h 1985936"/>
                <a:gd name="connsiteX64" fmla="*/ 146358 w 1572176"/>
                <a:gd name="connsiteY64" fmla="*/ 1985936 h 1985936"/>
                <a:gd name="connsiteX65" fmla="*/ 1348932 w 1572176"/>
                <a:gd name="connsiteY65" fmla="*/ 1985936 h 1985936"/>
                <a:gd name="connsiteX66" fmla="*/ 1346500 w 1572176"/>
                <a:gd name="connsiteY66" fmla="*/ 1973293 h 1985936"/>
                <a:gd name="connsiteX67" fmla="*/ 1276962 w 1572176"/>
                <a:gd name="connsiteY67" fmla="*/ 1792397 h 1985936"/>
                <a:gd name="connsiteX68" fmla="*/ 1112113 w 1572176"/>
                <a:gd name="connsiteY68" fmla="*/ 1550228 h 1985936"/>
                <a:gd name="connsiteX69" fmla="*/ 998323 w 1572176"/>
                <a:gd name="connsiteY69" fmla="*/ 1409207 h 1985936"/>
                <a:gd name="connsiteX70" fmla="*/ 972064 w 1572176"/>
                <a:gd name="connsiteY70" fmla="*/ 1349880 h 1985936"/>
                <a:gd name="connsiteX71" fmla="*/ 972550 w 1572176"/>
                <a:gd name="connsiteY71" fmla="*/ 1186976 h 1985936"/>
                <a:gd name="connsiteX72" fmla="*/ 988597 w 1572176"/>
                <a:gd name="connsiteY72" fmla="*/ 1168984 h 1985936"/>
                <a:gd name="connsiteX73" fmla="*/ 1054732 w 1572176"/>
                <a:gd name="connsiteY73" fmla="*/ 1121814 h 1985936"/>
                <a:gd name="connsiteX74" fmla="*/ 1067861 w 1572176"/>
                <a:gd name="connsiteY74" fmla="*/ 1114520 h 1985936"/>
                <a:gd name="connsiteX75" fmla="*/ 1213745 w 1572176"/>
                <a:gd name="connsiteY75" fmla="*/ 1044982 h 1985936"/>
                <a:gd name="connsiteX76" fmla="*/ 1231252 w 1572176"/>
                <a:gd name="connsiteY76" fmla="*/ 1035256 h 1985936"/>
                <a:gd name="connsiteX77" fmla="*/ 1299818 w 1572176"/>
                <a:gd name="connsiteY77" fmla="*/ 1032825 h 1985936"/>
                <a:gd name="connsiteX78" fmla="*/ 1402909 w 1572176"/>
                <a:gd name="connsiteY78" fmla="*/ 1025531 h 1985936"/>
                <a:gd name="connsiteX79" fmla="*/ 1393670 w 1572176"/>
                <a:gd name="connsiteY79" fmla="*/ 1070755 h 1985936"/>
                <a:gd name="connsiteX80" fmla="*/ 1408745 w 1572176"/>
                <a:gd name="connsiteY80" fmla="*/ 1031852 h 1985936"/>
                <a:gd name="connsiteX81" fmla="*/ 1417011 w 1572176"/>
                <a:gd name="connsiteY81" fmla="*/ 1016778 h 1985936"/>
                <a:gd name="connsiteX82" fmla="*/ 1438894 w 1572176"/>
                <a:gd name="connsiteY82" fmla="*/ 995868 h 1985936"/>
                <a:gd name="connsiteX83" fmla="*/ 1454455 w 1572176"/>
                <a:gd name="connsiteY83" fmla="*/ 977875 h 1985936"/>
                <a:gd name="connsiteX84" fmla="*/ 1446188 w 1572176"/>
                <a:gd name="connsiteY84" fmla="*/ 1007538 h 1985936"/>
                <a:gd name="connsiteX85" fmla="*/ 1438894 w 1572176"/>
                <a:gd name="connsiteY85" fmla="*/ 1031852 h 1985936"/>
                <a:gd name="connsiteX86" fmla="*/ 1500651 w 1572176"/>
                <a:gd name="connsiteY86" fmla="*/ 901043 h 1985936"/>
                <a:gd name="connsiteX87" fmla="*/ 1479256 w 1572176"/>
                <a:gd name="connsiteY87" fmla="*/ 986142 h 1985936"/>
                <a:gd name="connsiteX88" fmla="*/ 1479256 w 1572176"/>
                <a:gd name="connsiteY88" fmla="*/ 986142 h 1985936"/>
                <a:gd name="connsiteX89" fmla="*/ 1479256 w 1572176"/>
                <a:gd name="connsiteY89" fmla="*/ 986142 h 1985936"/>
                <a:gd name="connsiteX90" fmla="*/ 1479256 w 1572176"/>
                <a:gd name="connsiteY90" fmla="*/ 986142 h 1985936"/>
                <a:gd name="connsiteX91" fmla="*/ 1478769 w 1572176"/>
                <a:gd name="connsiteY91" fmla="*/ 987601 h 1985936"/>
                <a:gd name="connsiteX92" fmla="*/ 1450079 w 1572176"/>
                <a:gd name="connsiteY92" fmla="*/ 1066378 h 1985936"/>
                <a:gd name="connsiteX93" fmla="*/ 1482659 w 1572176"/>
                <a:gd name="connsiteY93" fmla="*/ 990032 h 1985936"/>
                <a:gd name="connsiteX94" fmla="*/ 1482659 w 1572176"/>
                <a:gd name="connsiteY94" fmla="*/ 990032 h 1985936"/>
                <a:gd name="connsiteX95" fmla="*/ 1512322 w 1572176"/>
                <a:gd name="connsiteY95" fmla="*/ 888399 h 1985936"/>
                <a:gd name="connsiteX96" fmla="*/ 1528370 w 1572176"/>
                <a:gd name="connsiteY96" fmla="*/ 844148 h 1985936"/>
                <a:gd name="connsiteX97" fmla="*/ 1549280 w 1572176"/>
                <a:gd name="connsiteY97" fmla="*/ 757590 h 1985936"/>
                <a:gd name="connsiteX98" fmla="*/ 1537609 w 1572176"/>
                <a:gd name="connsiteY98" fmla="*/ 667628 h 1985936"/>
                <a:gd name="connsiteX99" fmla="*/ 1559005 w 1572176"/>
                <a:gd name="connsiteY99" fmla="*/ 756617 h 1985936"/>
                <a:gd name="connsiteX100" fmla="*/ 1535664 w 1572176"/>
                <a:gd name="connsiteY100" fmla="*/ 926816 h 1985936"/>
                <a:gd name="connsiteX101" fmla="*/ 1535664 w 1572176"/>
                <a:gd name="connsiteY101" fmla="*/ 926816 h 1985936"/>
                <a:gd name="connsiteX102" fmla="*/ 1487036 w 1572176"/>
                <a:gd name="connsiteY102" fmla="*/ 1049359 h 1985936"/>
                <a:gd name="connsiteX103" fmla="*/ 1538582 w 1572176"/>
                <a:gd name="connsiteY103" fmla="*/ 930706 h 1985936"/>
                <a:gd name="connsiteX104" fmla="*/ 1571649 w 1572176"/>
                <a:gd name="connsiteY104" fmla="*/ 789684 h 1985936"/>
                <a:gd name="connsiteX105" fmla="*/ 1520589 w 1572176"/>
                <a:gd name="connsiteY105" fmla="*/ 605384 h 1985936"/>
                <a:gd name="connsiteX106" fmla="*/ 117181 w 1572176"/>
                <a:gd name="connsiteY106" fmla="*/ 770233 h 1985936"/>
                <a:gd name="connsiteX107" fmla="*/ 99188 w 1572176"/>
                <a:gd name="connsiteY107" fmla="*/ 798437 h 1985936"/>
                <a:gd name="connsiteX108" fmla="*/ 135173 w 1572176"/>
                <a:gd name="connsiteY108" fmla="*/ 606842 h 1985936"/>
                <a:gd name="connsiteX109" fmla="*/ 138577 w 1572176"/>
                <a:gd name="connsiteY109" fmla="*/ 621917 h 1985936"/>
                <a:gd name="connsiteX110" fmla="*/ 117181 w 1572176"/>
                <a:gd name="connsiteY110" fmla="*/ 770233 h 1985936"/>
                <a:gd name="connsiteX111" fmla="*/ 123989 w 1572176"/>
                <a:gd name="connsiteY111" fmla="*/ 763911 h 1985936"/>
                <a:gd name="connsiteX112" fmla="*/ 144413 w 1572176"/>
                <a:gd name="connsiteY112" fmla="*/ 645259 h 1985936"/>
                <a:gd name="connsiteX113" fmla="*/ 123989 w 1572176"/>
                <a:gd name="connsiteY113" fmla="*/ 763911 h 1985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572176" h="1985936">
                  <a:moveTo>
                    <a:pt x="1520589" y="605384"/>
                  </a:moveTo>
                  <a:cubicBezTo>
                    <a:pt x="1508919" y="584473"/>
                    <a:pt x="1496762" y="564536"/>
                    <a:pt x="1493844" y="538763"/>
                  </a:cubicBezTo>
                  <a:cubicBezTo>
                    <a:pt x="1489467" y="499861"/>
                    <a:pt x="1459804" y="479923"/>
                    <a:pt x="1426737" y="464848"/>
                  </a:cubicBezTo>
                  <a:cubicBezTo>
                    <a:pt x="1386375" y="446856"/>
                    <a:pt x="1343583" y="439562"/>
                    <a:pt x="1300304" y="435185"/>
                  </a:cubicBezTo>
                  <a:cubicBezTo>
                    <a:pt x="1282798" y="433240"/>
                    <a:pt x="1262860" y="437130"/>
                    <a:pt x="1248758" y="429350"/>
                  </a:cubicBezTo>
                  <a:cubicBezTo>
                    <a:pt x="1215691" y="411357"/>
                    <a:pt x="1175330" y="399200"/>
                    <a:pt x="1167549" y="352517"/>
                  </a:cubicBezTo>
                  <a:cubicBezTo>
                    <a:pt x="1165117" y="339388"/>
                    <a:pt x="1157823" y="327231"/>
                    <a:pt x="1151988" y="315074"/>
                  </a:cubicBezTo>
                  <a:cubicBezTo>
                    <a:pt x="1125242" y="256720"/>
                    <a:pt x="1094606" y="201284"/>
                    <a:pt x="1045492" y="158005"/>
                  </a:cubicBezTo>
                  <a:cubicBezTo>
                    <a:pt x="1035280" y="149252"/>
                    <a:pt x="1026527" y="140012"/>
                    <a:pt x="1019233" y="128341"/>
                  </a:cubicBezTo>
                  <a:cubicBezTo>
                    <a:pt x="1026527" y="125424"/>
                    <a:pt x="1029445" y="132232"/>
                    <a:pt x="1034308" y="134177"/>
                  </a:cubicBezTo>
                  <a:cubicBezTo>
                    <a:pt x="1034308" y="134177"/>
                    <a:pt x="1034308" y="134177"/>
                    <a:pt x="1034308" y="134177"/>
                  </a:cubicBezTo>
                  <a:cubicBezTo>
                    <a:pt x="1034308" y="134177"/>
                    <a:pt x="1034308" y="134177"/>
                    <a:pt x="1034308" y="134177"/>
                  </a:cubicBezTo>
                  <a:cubicBezTo>
                    <a:pt x="1050841" y="149738"/>
                    <a:pt x="1067861" y="165785"/>
                    <a:pt x="1084395" y="181346"/>
                  </a:cubicBezTo>
                  <a:cubicBezTo>
                    <a:pt x="1071751" y="162867"/>
                    <a:pt x="1057163" y="146820"/>
                    <a:pt x="1039171" y="133691"/>
                  </a:cubicBezTo>
                  <a:lnTo>
                    <a:pt x="1039171" y="133691"/>
                  </a:lnTo>
                  <a:cubicBezTo>
                    <a:pt x="1006590" y="104514"/>
                    <a:pt x="975467" y="73878"/>
                    <a:pt x="941428" y="47132"/>
                  </a:cubicBezTo>
                  <a:cubicBezTo>
                    <a:pt x="885019" y="2395"/>
                    <a:pt x="817912" y="-3441"/>
                    <a:pt x="748860" y="1422"/>
                  </a:cubicBezTo>
                  <a:cubicBezTo>
                    <a:pt x="716280" y="3367"/>
                    <a:pt x="684185" y="7744"/>
                    <a:pt x="651118" y="6771"/>
                  </a:cubicBezTo>
                  <a:cubicBezTo>
                    <a:pt x="589847" y="4826"/>
                    <a:pt x="529061" y="5312"/>
                    <a:pt x="469248" y="22818"/>
                  </a:cubicBezTo>
                  <a:cubicBezTo>
                    <a:pt x="435209" y="33030"/>
                    <a:pt x="402628" y="48105"/>
                    <a:pt x="386581" y="81658"/>
                  </a:cubicBezTo>
                  <a:cubicBezTo>
                    <a:pt x="377341" y="101596"/>
                    <a:pt x="363239" y="114726"/>
                    <a:pt x="347678" y="128341"/>
                  </a:cubicBezTo>
                  <a:cubicBezTo>
                    <a:pt x="335521" y="139526"/>
                    <a:pt x="323851" y="143416"/>
                    <a:pt x="307803" y="138067"/>
                  </a:cubicBezTo>
                  <a:cubicBezTo>
                    <a:pt x="273277" y="126396"/>
                    <a:pt x="247504" y="135636"/>
                    <a:pt x="228053" y="167730"/>
                  </a:cubicBezTo>
                  <a:cubicBezTo>
                    <a:pt x="216382" y="186695"/>
                    <a:pt x="204712" y="206147"/>
                    <a:pt x="186233" y="219762"/>
                  </a:cubicBezTo>
                  <a:cubicBezTo>
                    <a:pt x="180884" y="223653"/>
                    <a:pt x="181856" y="229002"/>
                    <a:pt x="184774" y="234351"/>
                  </a:cubicBezTo>
                  <a:cubicBezTo>
                    <a:pt x="192554" y="248939"/>
                    <a:pt x="185746" y="257206"/>
                    <a:pt x="174076" y="266932"/>
                  </a:cubicBezTo>
                  <a:cubicBezTo>
                    <a:pt x="111345" y="316532"/>
                    <a:pt x="63690" y="378290"/>
                    <a:pt x="32082" y="451719"/>
                  </a:cubicBezTo>
                  <a:cubicBezTo>
                    <a:pt x="16521" y="487703"/>
                    <a:pt x="10685" y="525633"/>
                    <a:pt x="1446" y="563077"/>
                  </a:cubicBezTo>
                  <a:cubicBezTo>
                    <a:pt x="-4390" y="612678"/>
                    <a:pt x="9226" y="679298"/>
                    <a:pt x="10685" y="671518"/>
                  </a:cubicBezTo>
                  <a:cubicBezTo>
                    <a:pt x="13603" y="657902"/>
                    <a:pt x="1446" y="625321"/>
                    <a:pt x="14575" y="569399"/>
                  </a:cubicBezTo>
                  <a:cubicBezTo>
                    <a:pt x="26732" y="501806"/>
                    <a:pt x="54450" y="441020"/>
                    <a:pt x="102106" y="390447"/>
                  </a:cubicBezTo>
                  <a:cubicBezTo>
                    <a:pt x="76333" y="462903"/>
                    <a:pt x="56882" y="536332"/>
                    <a:pt x="47156" y="612191"/>
                  </a:cubicBezTo>
                  <a:cubicBezTo>
                    <a:pt x="44239" y="659361"/>
                    <a:pt x="35486" y="733276"/>
                    <a:pt x="50560" y="796492"/>
                  </a:cubicBezTo>
                  <a:cubicBezTo>
                    <a:pt x="51046" y="761480"/>
                    <a:pt x="46184" y="725981"/>
                    <a:pt x="51533" y="690969"/>
                  </a:cubicBezTo>
                  <a:cubicBezTo>
                    <a:pt x="51046" y="672977"/>
                    <a:pt x="52992" y="655471"/>
                    <a:pt x="57368" y="637964"/>
                  </a:cubicBezTo>
                  <a:cubicBezTo>
                    <a:pt x="64663" y="563077"/>
                    <a:pt x="85086" y="491107"/>
                    <a:pt x="112318" y="421083"/>
                  </a:cubicBezTo>
                  <a:cubicBezTo>
                    <a:pt x="94326" y="496943"/>
                    <a:pt x="79251" y="573775"/>
                    <a:pt x="73902" y="652067"/>
                  </a:cubicBezTo>
                  <a:cubicBezTo>
                    <a:pt x="73902" y="679298"/>
                    <a:pt x="73902" y="706530"/>
                    <a:pt x="73902" y="734248"/>
                  </a:cubicBezTo>
                  <a:cubicBezTo>
                    <a:pt x="74388" y="743001"/>
                    <a:pt x="75360" y="751754"/>
                    <a:pt x="75847" y="760507"/>
                  </a:cubicBezTo>
                  <a:cubicBezTo>
                    <a:pt x="76820" y="768774"/>
                    <a:pt x="77792" y="777527"/>
                    <a:pt x="79251" y="785794"/>
                  </a:cubicBezTo>
                  <a:cubicBezTo>
                    <a:pt x="78278" y="644286"/>
                    <a:pt x="106969" y="508614"/>
                    <a:pt x="159974" y="377804"/>
                  </a:cubicBezTo>
                  <a:cubicBezTo>
                    <a:pt x="162891" y="389475"/>
                    <a:pt x="172617" y="401145"/>
                    <a:pt x="167754" y="411357"/>
                  </a:cubicBezTo>
                  <a:cubicBezTo>
                    <a:pt x="154138" y="439562"/>
                    <a:pt x="152193" y="470197"/>
                    <a:pt x="144413" y="499374"/>
                  </a:cubicBezTo>
                  <a:cubicBezTo>
                    <a:pt x="132742" y="543626"/>
                    <a:pt x="121071" y="587877"/>
                    <a:pt x="112318" y="632615"/>
                  </a:cubicBezTo>
                  <a:cubicBezTo>
                    <a:pt x="104051" y="675894"/>
                    <a:pt x="97243" y="719660"/>
                    <a:pt x="95784" y="763425"/>
                  </a:cubicBezTo>
                  <a:cubicBezTo>
                    <a:pt x="94812" y="796006"/>
                    <a:pt x="90922" y="823238"/>
                    <a:pt x="63690" y="843175"/>
                  </a:cubicBezTo>
                  <a:cubicBezTo>
                    <a:pt x="60772" y="845607"/>
                    <a:pt x="58341" y="848524"/>
                    <a:pt x="55423" y="850956"/>
                  </a:cubicBezTo>
                  <a:cubicBezTo>
                    <a:pt x="46184" y="858250"/>
                    <a:pt x="45211" y="867489"/>
                    <a:pt x="50074" y="877215"/>
                  </a:cubicBezTo>
                  <a:cubicBezTo>
                    <a:pt x="58341" y="895207"/>
                    <a:pt x="71470" y="909309"/>
                    <a:pt x="89463" y="916604"/>
                  </a:cubicBezTo>
                  <a:cubicBezTo>
                    <a:pt x="131283" y="933624"/>
                    <a:pt x="131769" y="933624"/>
                    <a:pt x="116208" y="975444"/>
                  </a:cubicBezTo>
                  <a:cubicBezTo>
                    <a:pt x="110859" y="990032"/>
                    <a:pt x="106969" y="1003648"/>
                    <a:pt x="116208" y="1017264"/>
                  </a:cubicBezTo>
                  <a:cubicBezTo>
                    <a:pt x="124475" y="1029907"/>
                    <a:pt x="135659" y="1039147"/>
                    <a:pt x="152193" y="1040119"/>
                  </a:cubicBezTo>
                  <a:cubicBezTo>
                    <a:pt x="150734" y="1042064"/>
                    <a:pt x="150248" y="1043037"/>
                    <a:pt x="149275" y="1043523"/>
                  </a:cubicBezTo>
                  <a:cubicBezTo>
                    <a:pt x="125448" y="1066378"/>
                    <a:pt x="127879" y="1088261"/>
                    <a:pt x="156083" y="1103822"/>
                  </a:cubicBezTo>
                  <a:cubicBezTo>
                    <a:pt x="168727" y="1110630"/>
                    <a:pt x="174562" y="1120356"/>
                    <a:pt x="170185" y="1134944"/>
                  </a:cubicBezTo>
                  <a:cubicBezTo>
                    <a:pt x="168240" y="1141266"/>
                    <a:pt x="167754" y="1148074"/>
                    <a:pt x="165323" y="1153909"/>
                  </a:cubicBezTo>
                  <a:cubicBezTo>
                    <a:pt x="157542" y="1173847"/>
                    <a:pt x="162405" y="1191353"/>
                    <a:pt x="175535" y="1207400"/>
                  </a:cubicBezTo>
                  <a:cubicBezTo>
                    <a:pt x="194499" y="1230742"/>
                    <a:pt x="219300" y="1244357"/>
                    <a:pt x="247990" y="1247761"/>
                  </a:cubicBezTo>
                  <a:cubicBezTo>
                    <a:pt x="310721" y="1255056"/>
                    <a:pt x="372965" y="1255542"/>
                    <a:pt x="433750" y="1235604"/>
                  </a:cubicBezTo>
                  <a:cubicBezTo>
                    <a:pt x="448338" y="1230742"/>
                    <a:pt x="461954" y="1230255"/>
                    <a:pt x="474111" y="1242899"/>
                  </a:cubicBezTo>
                  <a:cubicBezTo>
                    <a:pt x="513986" y="1284232"/>
                    <a:pt x="528575" y="1364469"/>
                    <a:pt x="502802" y="1413583"/>
                  </a:cubicBezTo>
                  <a:cubicBezTo>
                    <a:pt x="493076" y="1432548"/>
                    <a:pt x="482865" y="1451027"/>
                    <a:pt x="471680" y="1469019"/>
                  </a:cubicBezTo>
                  <a:cubicBezTo>
                    <a:pt x="446880" y="1510840"/>
                    <a:pt x="411381" y="1543420"/>
                    <a:pt x="379286" y="1578919"/>
                  </a:cubicBezTo>
                  <a:cubicBezTo>
                    <a:pt x="306831" y="1658183"/>
                    <a:pt x="247018" y="1746686"/>
                    <a:pt x="199362" y="1842483"/>
                  </a:cubicBezTo>
                  <a:cubicBezTo>
                    <a:pt x="176507" y="1888194"/>
                    <a:pt x="159001" y="1936336"/>
                    <a:pt x="146358" y="1985936"/>
                  </a:cubicBezTo>
                  <a:cubicBezTo>
                    <a:pt x="547054" y="1985936"/>
                    <a:pt x="947750" y="1985936"/>
                    <a:pt x="1348932" y="1985936"/>
                  </a:cubicBezTo>
                  <a:cubicBezTo>
                    <a:pt x="1348446" y="1981560"/>
                    <a:pt x="1347960" y="1977183"/>
                    <a:pt x="1346500" y="1973293"/>
                  </a:cubicBezTo>
                  <a:cubicBezTo>
                    <a:pt x="1328022" y="1911049"/>
                    <a:pt x="1307112" y="1850264"/>
                    <a:pt x="1276962" y="1792397"/>
                  </a:cubicBezTo>
                  <a:cubicBezTo>
                    <a:pt x="1231738" y="1704866"/>
                    <a:pt x="1179219" y="1622684"/>
                    <a:pt x="1112113" y="1550228"/>
                  </a:cubicBezTo>
                  <a:cubicBezTo>
                    <a:pt x="1071265" y="1505977"/>
                    <a:pt x="1027500" y="1463184"/>
                    <a:pt x="998323" y="1409207"/>
                  </a:cubicBezTo>
                  <a:cubicBezTo>
                    <a:pt x="988111" y="1390242"/>
                    <a:pt x="975467" y="1371763"/>
                    <a:pt x="972064" y="1349880"/>
                  </a:cubicBezTo>
                  <a:cubicBezTo>
                    <a:pt x="964283" y="1295417"/>
                    <a:pt x="963310" y="1241440"/>
                    <a:pt x="972550" y="1186976"/>
                  </a:cubicBezTo>
                  <a:cubicBezTo>
                    <a:pt x="974009" y="1178223"/>
                    <a:pt x="977413" y="1171901"/>
                    <a:pt x="988597" y="1168984"/>
                  </a:cubicBezTo>
                  <a:cubicBezTo>
                    <a:pt x="1016801" y="1162176"/>
                    <a:pt x="1039171" y="1146615"/>
                    <a:pt x="1054732" y="1121814"/>
                  </a:cubicBezTo>
                  <a:cubicBezTo>
                    <a:pt x="1058135" y="1116465"/>
                    <a:pt x="1061540" y="1114520"/>
                    <a:pt x="1067861" y="1114520"/>
                  </a:cubicBezTo>
                  <a:cubicBezTo>
                    <a:pt x="1127188" y="1113548"/>
                    <a:pt x="1174843" y="1088747"/>
                    <a:pt x="1213745" y="1044982"/>
                  </a:cubicBezTo>
                  <a:cubicBezTo>
                    <a:pt x="1218608" y="1039633"/>
                    <a:pt x="1222985" y="1035256"/>
                    <a:pt x="1231252" y="1035256"/>
                  </a:cubicBezTo>
                  <a:cubicBezTo>
                    <a:pt x="1254107" y="1035256"/>
                    <a:pt x="1277449" y="1035743"/>
                    <a:pt x="1299818" y="1032825"/>
                  </a:cubicBezTo>
                  <a:cubicBezTo>
                    <a:pt x="1333371" y="1028448"/>
                    <a:pt x="1367411" y="1048386"/>
                    <a:pt x="1402909" y="1025531"/>
                  </a:cubicBezTo>
                  <a:cubicBezTo>
                    <a:pt x="1399505" y="1043523"/>
                    <a:pt x="1396588" y="1057139"/>
                    <a:pt x="1393670" y="1070755"/>
                  </a:cubicBezTo>
                  <a:cubicBezTo>
                    <a:pt x="1402423" y="1058598"/>
                    <a:pt x="1404854" y="1045468"/>
                    <a:pt x="1408745" y="1031852"/>
                  </a:cubicBezTo>
                  <a:cubicBezTo>
                    <a:pt x="1410203" y="1026503"/>
                    <a:pt x="1410203" y="1018236"/>
                    <a:pt x="1417011" y="1016778"/>
                  </a:cubicBezTo>
                  <a:cubicBezTo>
                    <a:pt x="1428682" y="1013860"/>
                    <a:pt x="1432572" y="1003648"/>
                    <a:pt x="1438894" y="995868"/>
                  </a:cubicBezTo>
                  <a:cubicBezTo>
                    <a:pt x="1442784" y="990518"/>
                    <a:pt x="1447160" y="986142"/>
                    <a:pt x="1454455" y="977875"/>
                  </a:cubicBezTo>
                  <a:cubicBezTo>
                    <a:pt x="1451051" y="990518"/>
                    <a:pt x="1448620" y="999272"/>
                    <a:pt x="1446188" y="1007538"/>
                  </a:cubicBezTo>
                  <a:cubicBezTo>
                    <a:pt x="1443757" y="1015805"/>
                    <a:pt x="1441325" y="1023586"/>
                    <a:pt x="1438894" y="1031852"/>
                  </a:cubicBezTo>
                  <a:cubicBezTo>
                    <a:pt x="1460777" y="988573"/>
                    <a:pt x="1470502" y="940431"/>
                    <a:pt x="1500651" y="901043"/>
                  </a:cubicBezTo>
                  <a:cubicBezTo>
                    <a:pt x="1493357" y="929247"/>
                    <a:pt x="1486550" y="957938"/>
                    <a:pt x="1479256" y="986142"/>
                  </a:cubicBezTo>
                  <a:lnTo>
                    <a:pt x="1479256" y="986142"/>
                  </a:lnTo>
                  <a:lnTo>
                    <a:pt x="1479256" y="986142"/>
                  </a:lnTo>
                  <a:cubicBezTo>
                    <a:pt x="1479256" y="986142"/>
                    <a:pt x="1479256" y="986142"/>
                    <a:pt x="1479256" y="986142"/>
                  </a:cubicBezTo>
                  <a:cubicBezTo>
                    <a:pt x="1479256" y="986628"/>
                    <a:pt x="1478769" y="987114"/>
                    <a:pt x="1478769" y="987601"/>
                  </a:cubicBezTo>
                  <a:cubicBezTo>
                    <a:pt x="1469043" y="1013860"/>
                    <a:pt x="1459318" y="1040119"/>
                    <a:pt x="1450079" y="1066378"/>
                  </a:cubicBezTo>
                  <a:cubicBezTo>
                    <a:pt x="1464667" y="1042551"/>
                    <a:pt x="1474393" y="1016291"/>
                    <a:pt x="1482659" y="990032"/>
                  </a:cubicBezTo>
                  <a:lnTo>
                    <a:pt x="1482659" y="990032"/>
                  </a:lnTo>
                  <a:cubicBezTo>
                    <a:pt x="1494330" y="956479"/>
                    <a:pt x="1504542" y="922925"/>
                    <a:pt x="1512322" y="888399"/>
                  </a:cubicBezTo>
                  <a:cubicBezTo>
                    <a:pt x="1515727" y="872838"/>
                    <a:pt x="1520589" y="858250"/>
                    <a:pt x="1528370" y="844148"/>
                  </a:cubicBezTo>
                  <a:cubicBezTo>
                    <a:pt x="1542472" y="817402"/>
                    <a:pt x="1548793" y="788225"/>
                    <a:pt x="1549280" y="757590"/>
                  </a:cubicBezTo>
                  <a:cubicBezTo>
                    <a:pt x="1549766" y="726954"/>
                    <a:pt x="1542958" y="697291"/>
                    <a:pt x="1537609" y="667628"/>
                  </a:cubicBezTo>
                  <a:cubicBezTo>
                    <a:pt x="1550253" y="695832"/>
                    <a:pt x="1556574" y="725981"/>
                    <a:pt x="1559005" y="756617"/>
                  </a:cubicBezTo>
                  <a:cubicBezTo>
                    <a:pt x="1563868" y="814971"/>
                    <a:pt x="1552198" y="871379"/>
                    <a:pt x="1535664" y="926816"/>
                  </a:cubicBezTo>
                  <a:cubicBezTo>
                    <a:pt x="1535664" y="926816"/>
                    <a:pt x="1535664" y="926816"/>
                    <a:pt x="1535664" y="926816"/>
                  </a:cubicBezTo>
                  <a:cubicBezTo>
                    <a:pt x="1519617" y="967663"/>
                    <a:pt x="1503083" y="1008511"/>
                    <a:pt x="1487036" y="1049359"/>
                  </a:cubicBezTo>
                  <a:cubicBezTo>
                    <a:pt x="1507459" y="1010942"/>
                    <a:pt x="1524966" y="971553"/>
                    <a:pt x="1538582" y="930706"/>
                  </a:cubicBezTo>
                  <a:cubicBezTo>
                    <a:pt x="1554629" y="884995"/>
                    <a:pt x="1568731" y="838799"/>
                    <a:pt x="1571649" y="789684"/>
                  </a:cubicBezTo>
                  <a:cubicBezTo>
                    <a:pt x="1576025" y="721605"/>
                    <a:pt x="1552684" y="662278"/>
                    <a:pt x="1520589" y="605384"/>
                  </a:cubicBezTo>
                  <a:close/>
                  <a:moveTo>
                    <a:pt x="117181" y="770233"/>
                  </a:moveTo>
                  <a:cubicBezTo>
                    <a:pt x="117181" y="782876"/>
                    <a:pt x="106969" y="789684"/>
                    <a:pt x="99188" y="798437"/>
                  </a:cubicBezTo>
                  <a:cubicBezTo>
                    <a:pt x="102106" y="732789"/>
                    <a:pt x="110859" y="668600"/>
                    <a:pt x="135173" y="606842"/>
                  </a:cubicBezTo>
                  <a:cubicBezTo>
                    <a:pt x="140036" y="611219"/>
                    <a:pt x="140036" y="616082"/>
                    <a:pt x="138577" y="621917"/>
                  </a:cubicBezTo>
                  <a:cubicBezTo>
                    <a:pt x="126906" y="670545"/>
                    <a:pt x="117181" y="719660"/>
                    <a:pt x="117181" y="770233"/>
                  </a:cubicBezTo>
                  <a:close/>
                  <a:moveTo>
                    <a:pt x="123989" y="763911"/>
                  </a:moveTo>
                  <a:cubicBezTo>
                    <a:pt x="129338" y="721605"/>
                    <a:pt x="136146" y="683189"/>
                    <a:pt x="144413" y="645259"/>
                  </a:cubicBezTo>
                  <a:cubicBezTo>
                    <a:pt x="169699" y="689024"/>
                    <a:pt x="154138" y="725981"/>
                    <a:pt x="123989" y="763911"/>
                  </a:cubicBezTo>
                  <a:close/>
                </a:path>
              </a:pathLst>
            </a:custGeom>
            <a:grpFill/>
            <a:ln w="4857" cap="flat">
              <a:noFill/>
              <a:prstDash val="solid"/>
              <a:miter/>
            </a:ln>
          </p:spPr>
          <p:txBody>
            <a:bodyPr rtlCol="0" anchor="ctr"/>
            <a:lstStyle/>
            <a:p>
              <a:endParaRPr lang="en-US"/>
            </a:p>
          </p:txBody>
        </p:sp>
        <p:sp>
          <p:nvSpPr>
            <p:cNvPr id="13" name="Arrow: Up-Down 36">
              <a:extLst>
                <a:ext uri="{FF2B5EF4-FFF2-40B4-BE49-F238E27FC236}">
                  <a16:creationId xmlns:a16="http://schemas.microsoft.com/office/drawing/2014/main" xmlns="" id="{F4D796C2-CEE1-4724-8175-0DEA3971406A}"/>
                </a:ext>
              </a:extLst>
            </p:cNvPr>
            <p:cNvSpPr/>
            <p:nvPr/>
          </p:nvSpPr>
          <p:spPr>
            <a:xfrm rot="5400000">
              <a:off x="7031898" y="4765816"/>
              <a:ext cx="315667" cy="910947"/>
            </a:xfrm>
            <a:prstGeom prst="up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xmlns="" id="{7AFCE7AE-2347-4D6C-B16E-B62AF3EC2577}"/>
                </a:ext>
              </a:extLst>
            </p:cNvPr>
            <p:cNvSpPr txBox="1"/>
            <p:nvPr/>
          </p:nvSpPr>
          <p:spPr>
            <a:xfrm>
              <a:off x="6846463" y="4578853"/>
              <a:ext cx="679936" cy="506526"/>
            </a:xfrm>
            <a:prstGeom prst="rect">
              <a:avLst/>
            </a:prstGeom>
            <a:solidFill>
              <a:schemeClr val="bg1"/>
            </a:solidFill>
          </p:spPr>
          <p:txBody>
            <a:bodyPr wrap="square" rtlCol="0" anchor="ctr">
              <a:spAutoFit/>
            </a:bodyPr>
            <a:lstStyle/>
            <a:p>
              <a:pPr algn="ctr"/>
              <a:r>
                <a:rPr lang="kk-KZ" altLang="ko-KR" sz="2100" b="1" dirty="0">
                  <a:solidFill>
                    <a:srgbClr val="FF0000"/>
                  </a:solidFill>
                  <a:latin typeface="Arial" panose="020B0604020202020204" pitchFamily="34" charset="0"/>
                  <a:cs typeface="Arial" panose="020B0604020202020204" pitchFamily="34" charset="0"/>
                </a:rPr>
                <a:t>1</a:t>
              </a:r>
              <a:r>
                <a:rPr lang="en-US" altLang="ko-KR" b="1" dirty="0" smtClean="0">
                  <a:solidFill>
                    <a:srgbClr val="FF0000"/>
                  </a:solidFill>
                  <a:latin typeface="Arial" panose="020B0604020202020204" pitchFamily="34" charset="0"/>
                  <a:cs typeface="Arial" panose="020B0604020202020204" pitchFamily="34" charset="0"/>
                </a:rPr>
                <a:t>m</a:t>
              </a:r>
              <a:endParaRPr lang="ko-KR" altLang="en-US" b="1" dirty="0">
                <a:solidFill>
                  <a:srgbClr val="FF0000"/>
                </a:solidFill>
                <a:latin typeface="Arial" panose="020B0604020202020204" pitchFamily="34" charset="0"/>
                <a:cs typeface="Arial" panose="020B0604020202020204" pitchFamily="34" charset="0"/>
              </a:endParaRPr>
            </a:p>
          </p:txBody>
        </p:sp>
      </p:grpSp>
      <p:sp>
        <p:nvSpPr>
          <p:cNvPr id="15" name="TextBox 14"/>
          <p:cNvSpPr txBox="1"/>
          <p:nvPr/>
        </p:nvSpPr>
        <p:spPr>
          <a:xfrm>
            <a:off x="4739056" y="3783453"/>
            <a:ext cx="5876434" cy="1424103"/>
          </a:xfrm>
          <a:prstGeom prst="rect">
            <a:avLst/>
          </a:prstGeom>
          <a:noFill/>
        </p:spPr>
        <p:txBody>
          <a:bodyPr wrap="square" lIns="69211" tIns="34605" rIns="69211" bIns="34605" rtlCol="0">
            <a:spAutoFit/>
          </a:bodyPr>
          <a:lstStyle/>
          <a:p>
            <a:pPr algn="just" defTabSz="1084614"/>
            <a:r>
              <a:rPr lang="ru-RU" dirty="0">
                <a:solidFill>
                  <a:prstClr val="black"/>
                </a:solidFill>
                <a:latin typeface="Palatino Linotype" pitchFamily="18" charset="0"/>
                <a:cs typeface="Arial" panose="020B0604020202020204" pitchFamily="34" charset="0"/>
              </a:rPr>
              <a:t>ҰБТ-ДА КІРГІЗУ 1 МЕТР ҚАШЫҚТЫҚТЫ САҚТАЙ ОТЫРЫП, КЕЗЕК БОЙЫНША БАРРИКАДАЛЫҚ ЛЕНТАЛАР АРҚЫЛЫ ЖҮРГІЗІЛЕДІ</a:t>
            </a:r>
          </a:p>
        </p:txBody>
      </p:sp>
      <p:sp>
        <p:nvSpPr>
          <p:cNvPr id="16" name="Round Same Side Corner Rectangle 8">
            <a:extLst>
              <a:ext uri="{FF2B5EF4-FFF2-40B4-BE49-F238E27FC236}">
                <a16:creationId xmlns:a16="http://schemas.microsoft.com/office/drawing/2014/main" xmlns="" id="{DB67113F-D303-42DA-95BD-610BBED8BE92}"/>
              </a:ext>
            </a:extLst>
          </p:cNvPr>
          <p:cNvSpPr/>
          <p:nvPr/>
        </p:nvSpPr>
        <p:spPr>
          <a:xfrm>
            <a:off x="3833442" y="5507591"/>
            <a:ext cx="395730" cy="1046271"/>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9211" tIns="34605" rIns="69211" bIns="34605" rtlCol="0" anchor="ctr"/>
          <a:lstStyle/>
          <a:p>
            <a:pPr algn="ctr"/>
            <a:endParaRPr lang="ko-KR" altLang="en-US" sz="2000" dirty="0"/>
          </a:p>
        </p:txBody>
      </p:sp>
      <p:sp>
        <p:nvSpPr>
          <p:cNvPr id="17" name="Round Same Side Corner Rectangle 20">
            <a:extLst>
              <a:ext uri="{FF2B5EF4-FFF2-40B4-BE49-F238E27FC236}">
                <a16:creationId xmlns:a16="http://schemas.microsoft.com/office/drawing/2014/main" xmlns="" id="{64493E6A-B33B-4279-A44A-DC445D86772A}"/>
              </a:ext>
            </a:extLst>
          </p:cNvPr>
          <p:cNvSpPr/>
          <p:nvPr/>
        </p:nvSpPr>
        <p:spPr>
          <a:xfrm rot="10800000">
            <a:off x="4293993" y="5507589"/>
            <a:ext cx="445063" cy="104627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9211" tIns="34605" rIns="69211" bIns="34605" rtlCol="0" anchor="ctr"/>
          <a:lstStyle/>
          <a:p>
            <a:pPr algn="ctr"/>
            <a:endParaRPr lang="ko-KR" altLang="en-US" sz="2000" dirty="0"/>
          </a:p>
        </p:txBody>
      </p:sp>
      <p:sp>
        <p:nvSpPr>
          <p:cNvPr id="18" name="Round Same Side Corner Rectangle 8">
            <a:extLst>
              <a:ext uri="{FF2B5EF4-FFF2-40B4-BE49-F238E27FC236}">
                <a16:creationId xmlns:a16="http://schemas.microsoft.com/office/drawing/2014/main" xmlns="" id="{DB67113F-D303-42DA-95BD-610BBED8BE92}"/>
              </a:ext>
            </a:extLst>
          </p:cNvPr>
          <p:cNvSpPr/>
          <p:nvPr/>
        </p:nvSpPr>
        <p:spPr>
          <a:xfrm>
            <a:off x="4760526" y="5507591"/>
            <a:ext cx="395730" cy="1046271"/>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9211" tIns="34605" rIns="69211" bIns="34605" rtlCol="0" anchor="ctr"/>
          <a:lstStyle/>
          <a:p>
            <a:pPr algn="ctr"/>
            <a:endParaRPr lang="ko-KR" altLang="en-US" sz="2000" dirty="0"/>
          </a:p>
        </p:txBody>
      </p:sp>
      <p:sp>
        <p:nvSpPr>
          <p:cNvPr id="19" name="Round Same Side Corner Rectangle 20">
            <a:extLst>
              <a:ext uri="{FF2B5EF4-FFF2-40B4-BE49-F238E27FC236}">
                <a16:creationId xmlns:a16="http://schemas.microsoft.com/office/drawing/2014/main" xmlns="" id="{64493E6A-B33B-4279-A44A-DC445D86772A}"/>
              </a:ext>
            </a:extLst>
          </p:cNvPr>
          <p:cNvSpPr/>
          <p:nvPr/>
        </p:nvSpPr>
        <p:spPr>
          <a:xfrm rot="10800000">
            <a:off x="5221077" y="5507589"/>
            <a:ext cx="445063" cy="104627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9211" tIns="34605" rIns="69211" bIns="34605" rtlCol="0" anchor="ctr"/>
          <a:lstStyle/>
          <a:p>
            <a:pPr algn="ctr"/>
            <a:endParaRPr lang="ko-KR" altLang="en-US" sz="2000" dirty="0"/>
          </a:p>
        </p:txBody>
      </p:sp>
      <p:sp>
        <p:nvSpPr>
          <p:cNvPr id="20" name="TextBox 19"/>
          <p:cNvSpPr txBox="1"/>
          <p:nvPr/>
        </p:nvSpPr>
        <p:spPr>
          <a:xfrm>
            <a:off x="6095780" y="5507589"/>
            <a:ext cx="5767210" cy="746994"/>
          </a:xfrm>
          <a:prstGeom prst="rect">
            <a:avLst/>
          </a:prstGeom>
          <a:noFill/>
        </p:spPr>
        <p:txBody>
          <a:bodyPr wrap="square" lIns="69211" tIns="34605" rIns="69211" bIns="34605" rtlCol="0">
            <a:spAutoFit/>
          </a:bodyPr>
          <a:lstStyle/>
          <a:p>
            <a:pPr algn="just"/>
            <a:r>
              <a:rPr lang="ru-RU" dirty="0" smtClean="0">
                <a:latin typeface="Palatino Linotype" pitchFamily="18" charset="0"/>
                <a:cs typeface="Arial" panose="020B0604020202020204" pitchFamily="34" charset="0"/>
              </a:rPr>
              <a:t>ТЕСТІЛЕНУШІЛЕРДІҢ АРАСЫНДАҒЫ </a:t>
            </a:r>
            <a:r>
              <a:rPr lang="ru-RU" dirty="0">
                <a:latin typeface="Palatino Linotype" pitchFamily="18" charset="0"/>
                <a:cs typeface="Arial" panose="020B0604020202020204" pitchFamily="34" charset="0"/>
              </a:rPr>
              <a:t>ҚАШЫҚТЫҚ КЕМІНДЕ 1 МЕТР</a:t>
            </a:r>
          </a:p>
        </p:txBody>
      </p:sp>
    </p:spTree>
    <p:extLst>
      <p:ext uri="{BB962C8B-B14F-4D97-AF65-F5344CB8AC3E}">
        <p14:creationId xmlns:p14="http://schemas.microsoft.com/office/powerpoint/2010/main" val="2848402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15" y="-17636"/>
            <a:ext cx="12240000" cy="936000"/>
          </a:xfrm>
          <a:prstGeom prst="rect">
            <a:avLst/>
          </a:prstGeom>
          <a:solidFill>
            <a:srgbClr val="E4C29C"/>
          </a:solidFill>
        </p:spPr>
        <p:txBody>
          <a:bodyPr wrap="square" rtlCol="0">
            <a:spAutoFit/>
          </a:bodyPr>
          <a:lstStyle/>
          <a:p>
            <a:endParaRPr lang="ru-RU" dirty="0"/>
          </a:p>
        </p:txBody>
      </p:sp>
      <p:sp>
        <p:nvSpPr>
          <p:cNvPr id="2" name="Заголовок 1"/>
          <p:cNvSpPr>
            <a:spLocks noGrp="1"/>
          </p:cNvSpPr>
          <p:nvPr>
            <p:ph type="title"/>
          </p:nvPr>
        </p:nvSpPr>
        <p:spPr>
          <a:xfrm>
            <a:off x="0" y="0"/>
            <a:ext cx="12204700" cy="918364"/>
          </a:xfrm>
        </p:spPr>
        <p:txBody>
          <a:bodyPr>
            <a:normAutofit/>
          </a:bodyPr>
          <a:lstStyle/>
          <a:p>
            <a:r>
              <a:rPr lang="kk-KZ" sz="3000" b="1" dirty="0">
                <a:latin typeface="Palatino Linotype" pitchFamily="18" charset="0"/>
              </a:rPr>
              <a:t>Ұлттық бірыңғай </a:t>
            </a:r>
            <a:r>
              <a:rPr lang="kk-KZ" sz="3000" b="1" dirty="0" smtClean="0">
                <a:latin typeface="Palatino Linotype" pitchFamily="18" charset="0"/>
              </a:rPr>
              <a:t>тестілеу</a:t>
            </a:r>
            <a:r>
              <a:rPr lang="en-US" sz="3000" b="1" dirty="0">
                <a:latin typeface="Palatino Linotype" pitchFamily="18" charset="0"/>
              </a:rPr>
              <a:t> - 2022</a:t>
            </a:r>
            <a:endParaRPr lang="ru-RU" sz="3000" b="1" dirty="0">
              <a:latin typeface="Palatino Linotype" pitchFamily="18" charset="0"/>
            </a:endParaRPr>
          </a:p>
        </p:txBody>
      </p:sp>
      <p:grpSp>
        <p:nvGrpSpPr>
          <p:cNvPr id="5" name="Группа 3"/>
          <p:cNvGrpSpPr/>
          <p:nvPr/>
        </p:nvGrpSpPr>
        <p:grpSpPr>
          <a:xfrm>
            <a:off x="1209968" y="1742919"/>
            <a:ext cx="9896283" cy="5113033"/>
            <a:chOff x="647372" y="1325893"/>
            <a:chExt cx="6300892" cy="3636404"/>
          </a:xfrm>
        </p:grpSpPr>
        <p:cxnSp>
          <p:nvCxnSpPr>
            <p:cNvPr id="6" name="Straight Connector 12">
              <a:extLst>
                <a:ext uri="{FF2B5EF4-FFF2-40B4-BE49-F238E27FC236}">
                  <a16:creationId xmlns="" xmlns:a16="http://schemas.microsoft.com/office/drawing/2014/main" id="{763FF770-D07E-46E3-97C8-FA60C0FBC24F}"/>
                </a:ext>
              </a:extLst>
            </p:cNvPr>
            <p:cNvCxnSpPr>
              <a:cxnSpLocks/>
              <a:endCxn id="10" idx="1"/>
            </p:cNvCxnSpPr>
            <p:nvPr/>
          </p:nvCxnSpPr>
          <p:spPr>
            <a:xfrm>
              <a:off x="1835696" y="3026348"/>
              <a:ext cx="1301687" cy="519537"/>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13">
              <a:extLst>
                <a:ext uri="{FF2B5EF4-FFF2-40B4-BE49-F238E27FC236}">
                  <a16:creationId xmlns="" xmlns:a16="http://schemas.microsoft.com/office/drawing/2014/main" id="{D091E1CB-AF1A-44F1-BCDF-A00FF26F1210}"/>
                </a:ext>
              </a:extLst>
            </p:cNvPr>
            <p:cNvCxnSpPr>
              <a:cxnSpLocks/>
              <a:endCxn id="11" idx="1"/>
            </p:cNvCxnSpPr>
            <p:nvPr/>
          </p:nvCxnSpPr>
          <p:spPr>
            <a:xfrm>
              <a:off x="1835696" y="3026348"/>
              <a:ext cx="791360" cy="1145629"/>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14">
              <a:extLst>
                <a:ext uri="{FF2B5EF4-FFF2-40B4-BE49-F238E27FC236}">
                  <a16:creationId xmlns="" xmlns:a16="http://schemas.microsoft.com/office/drawing/2014/main" id="{BAF2BB7B-E4D0-4096-AA3B-E5609030CBBB}"/>
                </a:ext>
              </a:extLst>
            </p:cNvPr>
            <p:cNvCxnSpPr>
              <a:cxnSpLocks/>
              <a:endCxn id="9" idx="3"/>
            </p:cNvCxnSpPr>
            <p:nvPr/>
          </p:nvCxnSpPr>
          <p:spPr>
            <a:xfrm flipV="1">
              <a:off x="1691680" y="2164135"/>
              <a:ext cx="987350" cy="990932"/>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Oval 17">
              <a:extLst>
                <a:ext uri="{FF2B5EF4-FFF2-40B4-BE49-F238E27FC236}">
                  <a16:creationId xmlns="" xmlns:a16="http://schemas.microsoft.com/office/drawing/2014/main" id="{11C47881-1B3D-4EDC-9D84-1BFDB488EDB2}"/>
                </a:ext>
              </a:extLst>
            </p:cNvPr>
            <p:cNvSpPr/>
            <p:nvPr/>
          </p:nvSpPr>
          <p:spPr>
            <a:xfrm rot="18431">
              <a:off x="2546550" y="1383625"/>
              <a:ext cx="916465" cy="916465"/>
            </a:xfrm>
            <a:prstGeom prst="ellipse">
              <a:avLst/>
            </a:prstGeom>
            <a:solidFill>
              <a:schemeClr val="bg1"/>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Arial" pitchFamily="34" charset="0"/>
              </a:endParaRPr>
            </a:p>
          </p:txBody>
        </p:sp>
        <p:sp>
          <p:nvSpPr>
            <p:cNvPr id="10" name="Oval 18">
              <a:extLst>
                <a:ext uri="{FF2B5EF4-FFF2-40B4-BE49-F238E27FC236}">
                  <a16:creationId xmlns="" xmlns:a16="http://schemas.microsoft.com/office/drawing/2014/main" id="{D141ED69-69D6-4DB7-BF68-54354C998A3D}"/>
                </a:ext>
              </a:extLst>
            </p:cNvPr>
            <p:cNvSpPr/>
            <p:nvPr/>
          </p:nvSpPr>
          <p:spPr>
            <a:xfrm rot="19897436">
              <a:off x="3115706" y="3183634"/>
              <a:ext cx="916465" cy="1006933"/>
            </a:xfrm>
            <a:prstGeom prst="ellipse">
              <a:avLst/>
            </a:prstGeom>
            <a:solidFill>
              <a:schemeClr val="bg1"/>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Arial" pitchFamily="34" charset="0"/>
              </a:endParaRPr>
            </a:p>
          </p:txBody>
        </p:sp>
        <p:sp>
          <p:nvSpPr>
            <p:cNvPr id="11" name="Oval 19">
              <a:extLst>
                <a:ext uri="{FF2B5EF4-FFF2-40B4-BE49-F238E27FC236}">
                  <a16:creationId xmlns="" xmlns:a16="http://schemas.microsoft.com/office/drawing/2014/main" id="{C6F34BD2-7E1B-465A-ADF3-1DB133917A7F}"/>
                </a:ext>
              </a:extLst>
            </p:cNvPr>
            <p:cNvSpPr/>
            <p:nvPr/>
          </p:nvSpPr>
          <p:spPr>
            <a:xfrm rot="86702">
              <a:off x="2484569" y="4045832"/>
              <a:ext cx="916465" cy="916465"/>
            </a:xfrm>
            <a:prstGeom prst="ellipse">
              <a:avLst/>
            </a:prstGeom>
            <a:solidFill>
              <a:schemeClr val="bg1"/>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Arial" pitchFamily="34" charset="0"/>
              </a:endParaRPr>
            </a:p>
          </p:txBody>
        </p:sp>
        <p:sp>
          <p:nvSpPr>
            <p:cNvPr id="12" name="TextBox 11">
              <a:extLst>
                <a:ext uri="{FF2B5EF4-FFF2-40B4-BE49-F238E27FC236}">
                  <a16:creationId xmlns="" xmlns:a16="http://schemas.microsoft.com/office/drawing/2014/main" id="{07F741B9-3A74-4FBE-8208-E5B13F846967}"/>
                </a:ext>
              </a:extLst>
            </p:cNvPr>
            <p:cNvSpPr txBox="1"/>
            <p:nvPr/>
          </p:nvSpPr>
          <p:spPr>
            <a:xfrm>
              <a:off x="3562422" y="1325893"/>
              <a:ext cx="2845590" cy="503451"/>
            </a:xfrm>
            <a:prstGeom prst="rect">
              <a:avLst/>
            </a:prstGeom>
            <a:noFill/>
          </p:spPr>
          <p:txBody>
            <a:bodyPr wrap="square" rtlCol="0">
              <a:spAutoFit/>
            </a:bodyPr>
            <a:lstStyle/>
            <a:p>
              <a:r>
                <a:rPr lang="ru-RU" altLang="ko-KR" sz="2000" dirty="0">
                  <a:latin typeface="Palatino Linotype" pitchFamily="18" charset="0"/>
                  <a:cs typeface="Segoe UI" pitchFamily="34" charset="0"/>
                </a:rPr>
                <a:t>АЯҚ КИІМДІ АРНАЙЫ КІЛЕММЕН ӨҢДЕУ</a:t>
              </a:r>
            </a:p>
          </p:txBody>
        </p:sp>
        <p:sp>
          <p:nvSpPr>
            <p:cNvPr id="13" name="TextBox 12">
              <a:extLst>
                <a:ext uri="{FF2B5EF4-FFF2-40B4-BE49-F238E27FC236}">
                  <a16:creationId xmlns="" xmlns:a16="http://schemas.microsoft.com/office/drawing/2014/main" id="{494DC165-AC17-4BB5-9BC8-4E1F4B59A8DE}"/>
                </a:ext>
              </a:extLst>
            </p:cNvPr>
            <p:cNvSpPr txBox="1"/>
            <p:nvPr/>
          </p:nvSpPr>
          <p:spPr>
            <a:xfrm>
              <a:off x="4175646" y="2409571"/>
              <a:ext cx="2484586" cy="503451"/>
            </a:xfrm>
            <a:prstGeom prst="rect">
              <a:avLst/>
            </a:prstGeom>
            <a:noFill/>
          </p:spPr>
          <p:txBody>
            <a:bodyPr wrap="square" rtlCol="0">
              <a:spAutoFit/>
            </a:bodyPr>
            <a:lstStyle/>
            <a:p>
              <a:r>
                <a:rPr lang="ru-RU" altLang="ko-KR" sz="2000" dirty="0">
                  <a:latin typeface="Palatino Linotype" pitchFamily="18" charset="0"/>
                  <a:cs typeface="Segoe UI" pitchFamily="34" charset="0"/>
                </a:rPr>
                <a:t>ҚОЛДЫ </a:t>
              </a:r>
              <a:endParaRPr lang="ru-RU" altLang="ko-KR" sz="2000" dirty="0" smtClean="0">
                <a:latin typeface="Palatino Linotype" pitchFamily="18" charset="0"/>
                <a:cs typeface="Segoe UI" pitchFamily="34" charset="0"/>
              </a:endParaRPr>
            </a:p>
            <a:p>
              <a:r>
                <a:rPr lang="ru-RU" altLang="ko-KR" sz="2000" dirty="0" smtClean="0">
                  <a:latin typeface="Palatino Linotype" pitchFamily="18" charset="0"/>
                  <a:cs typeface="Segoe UI" pitchFamily="34" charset="0"/>
                </a:rPr>
                <a:t>САНИТАЙЗЕРМЕН </a:t>
              </a:r>
              <a:r>
                <a:rPr lang="ru-RU" altLang="ko-KR" sz="2000" dirty="0">
                  <a:latin typeface="Palatino Linotype" pitchFamily="18" charset="0"/>
                  <a:cs typeface="Segoe UI" pitchFamily="34" charset="0"/>
                </a:rPr>
                <a:t>ӨҢДЕУ</a:t>
              </a:r>
            </a:p>
          </p:txBody>
        </p:sp>
        <p:cxnSp>
          <p:nvCxnSpPr>
            <p:cNvPr id="14" name="Straight Connector 14">
              <a:extLst>
                <a:ext uri="{FF2B5EF4-FFF2-40B4-BE49-F238E27FC236}">
                  <a16:creationId xmlns="" xmlns:a16="http://schemas.microsoft.com/office/drawing/2014/main" id="{BAF2BB7B-E4D0-4096-AA3B-E5609030CBBB}"/>
                </a:ext>
              </a:extLst>
            </p:cNvPr>
            <p:cNvCxnSpPr>
              <a:cxnSpLocks/>
              <a:endCxn id="15" idx="2"/>
            </p:cNvCxnSpPr>
            <p:nvPr/>
          </p:nvCxnSpPr>
          <p:spPr>
            <a:xfrm flipV="1">
              <a:off x="1835696" y="2697596"/>
              <a:ext cx="1301446" cy="328752"/>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5" name="Oval 17">
              <a:extLst>
                <a:ext uri="{FF2B5EF4-FFF2-40B4-BE49-F238E27FC236}">
                  <a16:creationId xmlns="" xmlns:a16="http://schemas.microsoft.com/office/drawing/2014/main" id="{11C47881-1B3D-4EDC-9D84-1BFDB488EDB2}"/>
                </a:ext>
              </a:extLst>
            </p:cNvPr>
            <p:cNvSpPr/>
            <p:nvPr/>
          </p:nvSpPr>
          <p:spPr>
            <a:xfrm rot="21401727">
              <a:off x="3136380" y="2212949"/>
              <a:ext cx="916465" cy="916465"/>
            </a:xfrm>
            <a:prstGeom prst="ellipse">
              <a:avLst/>
            </a:prstGeom>
            <a:solidFill>
              <a:schemeClr val="bg1"/>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Arial" pitchFamily="34" charset="0"/>
              </a:endParaRPr>
            </a:p>
          </p:txBody>
        </p:sp>
        <p:sp>
          <p:nvSpPr>
            <p:cNvPr id="16" name="Oval 16">
              <a:extLst>
                <a:ext uri="{FF2B5EF4-FFF2-40B4-BE49-F238E27FC236}">
                  <a16:creationId xmlns="" xmlns:a16="http://schemas.microsoft.com/office/drawing/2014/main" id="{2E16D446-9E8C-405B-BD09-6E062FB899BA}"/>
                </a:ext>
              </a:extLst>
            </p:cNvPr>
            <p:cNvSpPr/>
            <p:nvPr/>
          </p:nvSpPr>
          <p:spPr>
            <a:xfrm>
              <a:off x="837303" y="2261634"/>
              <a:ext cx="1861382" cy="1841235"/>
            </a:xfrm>
            <a:prstGeom prst="ellipse">
              <a:avLst/>
            </a:prstGeom>
            <a:ln w="76200"/>
          </p:spPr>
          <p:style>
            <a:lnRef idx="2">
              <a:schemeClr val="accent5"/>
            </a:lnRef>
            <a:fillRef idx="1">
              <a:schemeClr val="lt1"/>
            </a:fillRef>
            <a:effectRef idx="0">
              <a:schemeClr val="accent5"/>
            </a:effectRef>
            <a:fontRef idx="minor">
              <a:schemeClr val="dk1"/>
            </a:fontRef>
          </p:style>
          <p:txBody>
            <a:bodyPr rtlCol="0" anchor="ctr"/>
            <a:lstStyle/>
            <a:p>
              <a:pPr algn="ctr"/>
              <a:endParaRPr lang="ko-KR" altLang="en-US" sz="2700" dirty="0">
                <a:latin typeface="Arial" pitchFamily="34" charset="0"/>
                <a:cs typeface="Arial" pitchFamily="34" charset="0"/>
              </a:endParaRPr>
            </a:p>
          </p:txBody>
        </p:sp>
        <p:sp>
          <p:nvSpPr>
            <p:cNvPr id="17" name="TextBox 16">
              <a:extLst>
                <a:ext uri="{FF2B5EF4-FFF2-40B4-BE49-F238E27FC236}">
                  <a16:creationId xmlns="" xmlns:a16="http://schemas.microsoft.com/office/drawing/2014/main" id="{244AAF47-F283-459B-8A7A-88449814E8C5}"/>
                </a:ext>
              </a:extLst>
            </p:cNvPr>
            <p:cNvSpPr txBox="1"/>
            <p:nvPr/>
          </p:nvSpPr>
          <p:spPr>
            <a:xfrm>
              <a:off x="647372" y="3007736"/>
              <a:ext cx="2268444" cy="372116"/>
            </a:xfrm>
            <a:prstGeom prst="rect">
              <a:avLst/>
            </a:prstGeom>
            <a:noFill/>
          </p:spPr>
          <p:txBody>
            <a:bodyPr wrap="square" rtlCol="0" anchor="ctr">
              <a:spAutoFit/>
            </a:bodyPr>
            <a:lstStyle/>
            <a:p>
              <a:pPr algn="ctr"/>
              <a:r>
                <a:rPr lang="kk-KZ" altLang="ko-KR" sz="1400" b="1" dirty="0" smtClean="0">
                  <a:latin typeface="Palatino Linotype" pitchFamily="18" charset="0"/>
                  <a:cs typeface="Arial" panose="020B0604020202020204" pitchFamily="34" charset="0"/>
                </a:rPr>
                <a:t>4 КЕЗЕҢДІ</a:t>
              </a:r>
            </a:p>
            <a:p>
              <a:pPr algn="ctr"/>
              <a:r>
                <a:rPr lang="kk-KZ" altLang="ko-KR" sz="1400" b="1" dirty="0" smtClean="0">
                  <a:latin typeface="Palatino Linotype" pitchFamily="18" charset="0"/>
                  <a:cs typeface="Arial" panose="020B0604020202020204" pitchFamily="34" charset="0"/>
                </a:rPr>
                <a:t>ДЕЗИНФЕКЦИЯ</a:t>
              </a:r>
              <a:endParaRPr lang="ko-KR" altLang="en-US" sz="1400" b="1" dirty="0">
                <a:latin typeface="Palatino Linotype" pitchFamily="18" charset="0"/>
                <a:cs typeface="Arial" panose="020B0604020202020204" pitchFamily="34" charset="0"/>
              </a:endParaRPr>
            </a:p>
          </p:txBody>
        </p:sp>
        <p:pic>
          <p:nvPicPr>
            <p:cNvPr id="18" name="Рисунок 17"/>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675699" y="1500771"/>
              <a:ext cx="686525" cy="686525"/>
            </a:xfrm>
            <a:prstGeom prst="rect">
              <a:avLst/>
            </a:prstGeom>
            <a:solidFill>
              <a:schemeClr val="accent5">
                <a:lumMod val="75000"/>
              </a:schemeClr>
            </a:solidFill>
          </p:spPr>
        </p:pic>
        <p:grpSp>
          <p:nvGrpSpPr>
            <p:cNvPr id="19" name="Graphic 82">
              <a:extLst>
                <a:ext uri="{FF2B5EF4-FFF2-40B4-BE49-F238E27FC236}">
                  <a16:creationId xmlns="" xmlns:a16="http://schemas.microsoft.com/office/drawing/2014/main" id="{8DB502B4-CEEE-4173-8877-9FFDE9D9CBAB}"/>
                </a:ext>
              </a:extLst>
            </p:cNvPr>
            <p:cNvGrpSpPr/>
            <p:nvPr/>
          </p:nvGrpSpPr>
          <p:grpSpPr>
            <a:xfrm>
              <a:off x="3407289" y="2344628"/>
              <a:ext cx="452898" cy="653105"/>
              <a:chOff x="3450274" y="4170970"/>
              <a:chExt cx="1474646" cy="2153688"/>
            </a:xfrm>
            <a:solidFill>
              <a:schemeClr val="tx2"/>
            </a:solidFill>
          </p:grpSpPr>
          <p:sp>
            <p:nvSpPr>
              <p:cNvPr id="38" name="Freeform: Shape 3">
                <a:extLst>
                  <a:ext uri="{FF2B5EF4-FFF2-40B4-BE49-F238E27FC236}">
                    <a16:creationId xmlns="" xmlns:a16="http://schemas.microsoft.com/office/drawing/2014/main" id="{9A1D3CA7-8530-40CE-B485-1456C1BA2117}"/>
                  </a:ext>
                </a:extLst>
              </p:cNvPr>
              <p:cNvSpPr/>
              <p:nvPr/>
            </p:nvSpPr>
            <p:spPr>
              <a:xfrm>
                <a:off x="3853627" y="4170970"/>
                <a:ext cx="945476" cy="136918"/>
              </a:xfrm>
              <a:custGeom>
                <a:avLst/>
                <a:gdLst>
                  <a:gd name="connsiteX0" fmla="*/ 891819 w 945476"/>
                  <a:gd name="connsiteY0" fmla="*/ 136918 h 136918"/>
                  <a:gd name="connsiteX1" fmla="*/ 53657 w 945476"/>
                  <a:gd name="connsiteY1" fmla="*/ 136918 h 136918"/>
                  <a:gd name="connsiteX2" fmla="*/ 0 w 945476"/>
                  <a:gd name="connsiteY2" fmla="*/ 83261 h 136918"/>
                  <a:gd name="connsiteX3" fmla="*/ 0 w 945476"/>
                  <a:gd name="connsiteY3" fmla="*/ 53657 h 136918"/>
                  <a:gd name="connsiteX4" fmla="*/ 53657 w 945476"/>
                  <a:gd name="connsiteY4" fmla="*/ 0 h 136918"/>
                  <a:gd name="connsiteX5" fmla="*/ 891819 w 945476"/>
                  <a:gd name="connsiteY5" fmla="*/ 0 h 136918"/>
                  <a:gd name="connsiteX6" fmla="*/ 945477 w 945476"/>
                  <a:gd name="connsiteY6" fmla="*/ 53657 h 136918"/>
                  <a:gd name="connsiteX7" fmla="*/ 945477 w 945476"/>
                  <a:gd name="connsiteY7" fmla="*/ 81411 h 136918"/>
                  <a:gd name="connsiteX8" fmla="*/ 891819 w 945476"/>
                  <a:gd name="connsiteY8" fmla="*/ 136918 h 13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5476" h="136918">
                    <a:moveTo>
                      <a:pt x="891819" y="136918"/>
                    </a:moveTo>
                    <a:lnTo>
                      <a:pt x="53657" y="136918"/>
                    </a:lnTo>
                    <a:cubicBezTo>
                      <a:pt x="24053" y="136918"/>
                      <a:pt x="0" y="112865"/>
                      <a:pt x="0" y="83261"/>
                    </a:cubicBezTo>
                    <a:lnTo>
                      <a:pt x="0" y="53657"/>
                    </a:lnTo>
                    <a:cubicBezTo>
                      <a:pt x="0" y="24053"/>
                      <a:pt x="24053" y="0"/>
                      <a:pt x="53657" y="0"/>
                    </a:cubicBezTo>
                    <a:lnTo>
                      <a:pt x="891819" y="0"/>
                    </a:lnTo>
                    <a:cubicBezTo>
                      <a:pt x="921423" y="0"/>
                      <a:pt x="945477" y="24053"/>
                      <a:pt x="945477" y="53657"/>
                    </a:cubicBezTo>
                    <a:lnTo>
                      <a:pt x="945477" y="81411"/>
                    </a:lnTo>
                    <a:cubicBezTo>
                      <a:pt x="945477" y="111015"/>
                      <a:pt x="921423" y="136918"/>
                      <a:pt x="891819" y="136918"/>
                    </a:cubicBezTo>
                    <a:close/>
                  </a:path>
                </a:pathLst>
              </a:custGeom>
              <a:solidFill>
                <a:schemeClr val="accent5">
                  <a:lumMod val="75000"/>
                </a:schemeClr>
              </a:solidFill>
              <a:ln w="18476" cap="flat">
                <a:noFill/>
                <a:prstDash val="solid"/>
                <a:miter/>
              </a:ln>
            </p:spPr>
            <p:txBody>
              <a:bodyPr rtlCol="0" anchor="ctr"/>
              <a:lstStyle/>
              <a:p>
                <a:endParaRPr lang="en-US"/>
              </a:p>
            </p:txBody>
          </p:sp>
          <p:sp>
            <p:nvSpPr>
              <p:cNvPr id="39" name="Freeform: Shape 4">
                <a:extLst>
                  <a:ext uri="{FF2B5EF4-FFF2-40B4-BE49-F238E27FC236}">
                    <a16:creationId xmlns="" xmlns:a16="http://schemas.microsoft.com/office/drawing/2014/main" id="{F8E3DE57-F137-43E4-AE70-70D4938D4065}"/>
                  </a:ext>
                </a:extLst>
              </p:cNvPr>
              <p:cNvSpPr/>
              <p:nvPr/>
            </p:nvSpPr>
            <p:spPr>
              <a:xfrm>
                <a:off x="3450274" y="4874064"/>
                <a:ext cx="1154600" cy="1450594"/>
              </a:xfrm>
              <a:custGeom>
                <a:avLst/>
                <a:gdLst>
                  <a:gd name="connsiteX0" fmla="*/ 1036139 w 1154600"/>
                  <a:gd name="connsiteY0" fmla="*/ 1450594 h 1450594"/>
                  <a:gd name="connsiteX1" fmla="*/ 120266 w 1154600"/>
                  <a:gd name="connsiteY1" fmla="*/ 1450594 h 1450594"/>
                  <a:gd name="connsiteX2" fmla="*/ 0 w 1154600"/>
                  <a:gd name="connsiteY2" fmla="*/ 1330328 h 1450594"/>
                  <a:gd name="connsiteX3" fmla="*/ 0 w 1154600"/>
                  <a:gd name="connsiteY3" fmla="*/ 53657 h 1450594"/>
                  <a:gd name="connsiteX4" fmla="*/ 51807 w 1154600"/>
                  <a:gd name="connsiteY4" fmla="*/ 0 h 1450594"/>
                  <a:gd name="connsiteX5" fmla="*/ 1102748 w 1154600"/>
                  <a:gd name="connsiteY5" fmla="*/ 0 h 1450594"/>
                  <a:gd name="connsiteX6" fmla="*/ 1154555 w 1154600"/>
                  <a:gd name="connsiteY6" fmla="*/ 51807 h 1450594"/>
                  <a:gd name="connsiteX7" fmla="*/ 1154555 w 1154600"/>
                  <a:gd name="connsiteY7" fmla="*/ 1328478 h 1450594"/>
                  <a:gd name="connsiteX8" fmla="*/ 1036139 w 1154600"/>
                  <a:gd name="connsiteY8" fmla="*/ 1450594 h 145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600" h="1450594">
                    <a:moveTo>
                      <a:pt x="1036139" y="1450594"/>
                    </a:moveTo>
                    <a:lnTo>
                      <a:pt x="120266" y="1450594"/>
                    </a:lnTo>
                    <a:cubicBezTo>
                      <a:pt x="53657" y="1450594"/>
                      <a:pt x="0" y="1396937"/>
                      <a:pt x="0" y="1330328"/>
                    </a:cubicBezTo>
                    <a:lnTo>
                      <a:pt x="0" y="53657"/>
                    </a:lnTo>
                    <a:cubicBezTo>
                      <a:pt x="0" y="24053"/>
                      <a:pt x="24053" y="0"/>
                      <a:pt x="51807" y="0"/>
                    </a:cubicBezTo>
                    <a:lnTo>
                      <a:pt x="1102748" y="0"/>
                    </a:lnTo>
                    <a:cubicBezTo>
                      <a:pt x="1132352" y="0"/>
                      <a:pt x="1154555" y="24053"/>
                      <a:pt x="1154555" y="51807"/>
                    </a:cubicBezTo>
                    <a:lnTo>
                      <a:pt x="1154555" y="1328478"/>
                    </a:lnTo>
                    <a:cubicBezTo>
                      <a:pt x="1156405" y="1395087"/>
                      <a:pt x="1102748" y="1450594"/>
                      <a:pt x="1036139" y="1450594"/>
                    </a:cubicBezTo>
                    <a:close/>
                  </a:path>
                </a:pathLst>
              </a:custGeom>
              <a:grpFill/>
              <a:ln w="18476" cap="flat">
                <a:noFill/>
                <a:prstDash val="solid"/>
                <a:miter/>
              </a:ln>
            </p:spPr>
            <p:txBody>
              <a:bodyPr rtlCol="0" anchor="ctr"/>
              <a:lstStyle/>
              <a:p>
                <a:endParaRPr lang="en-US" dirty="0"/>
              </a:p>
            </p:txBody>
          </p:sp>
          <p:sp>
            <p:nvSpPr>
              <p:cNvPr id="40" name="Freeform: Shape 5">
                <a:extLst>
                  <a:ext uri="{FF2B5EF4-FFF2-40B4-BE49-F238E27FC236}">
                    <a16:creationId xmlns="" xmlns:a16="http://schemas.microsoft.com/office/drawing/2014/main" id="{E2AF82A8-8089-4900-AC95-2FFA074CCD4F}"/>
                  </a:ext>
                </a:extLst>
              </p:cNvPr>
              <p:cNvSpPr/>
              <p:nvPr/>
            </p:nvSpPr>
            <p:spPr>
              <a:xfrm>
                <a:off x="3515077" y="5142586"/>
                <a:ext cx="1024994" cy="1099045"/>
              </a:xfrm>
              <a:custGeom>
                <a:avLst/>
                <a:gdLst>
                  <a:gd name="connsiteX0" fmla="*/ 971380 w 1088126"/>
                  <a:gd name="connsiteY0" fmla="*/ 1235965 h 1235965"/>
                  <a:gd name="connsiteX1" fmla="*/ 120266 w 1088126"/>
                  <a:gd name="connsiteY1" fmla="*/ 1235965 h 1235965"/>
                  <a:gd name="connsiteX2" fmla="*/ 0 w 1088126"/>
                  <a:gd name="connsiteY2" fmla="*/ 1115699 h 1235965"/>
                  <a:gd name="connsiteX3" fmla="*/ 0 w 1088126"/>
                  <a:gd name="connsiteY3" fmla="*/ 51807 h 1235965"/>
                  <a:gd name="connsiteX4" fmla="*/ 51807 w 1088126"/>
                  <a:gd name="connsiteY4" fmla="*/ 0 h 1235965"/>
                  <a:gd name="connsiteX5" fmla="*/ 1036139 w 1088126"/>
                  <a:gd name="connsiteY5" fmla="*/ 0 h 1235965"/>
                  <a:gd name="connsiteX6" fmla="*/ 1087946 w 1088126"/>
                  <a:gd name="connsiteY6" fmla="*/ 51807 h 1235965"/>
                  <a:gd name="connsiteX7" fmla="*/ 1087946 w 1088126"/>
                  <a:gd name="connsiteY7" fmla="*/ 1115699 h 1235965"/>
                  <a:gd name="connsiteX8" fmla="*/ 971380 w 1088126"/>
                  <a:gd name="connsiteY8" fmla="*/ 1235965 h 1235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8126" h="1235965">
                    <a:moveTo>
                      <a:pt x="971380" y="1235965"/>
                    </a:moveTo>
                    <a:lnTo>
                      <a:pt x="120266" y="1235965"/>
                    </a:lnTo>
                    <a:cubicBezTo>
                      <a:pt x="53657" y="1235965"/>
                      <a:pt x="0" y="1182308"/>
                      <a:pt x="0" y="1115699"/>
                    </a:cubicBezTo>
                    <a:lnTo>
                      <a:pt x="0" y="51807"/>
                    </a:lnTo>
                    <a:cubicBezTo>
                      <a:pt x="0" y="22203"/>
                      <a:pt x="24053" y="0"/>
                      <a:pt x="51807" y="0"/>
                    </a:cubicBezTo>
                    <a:lnTo>
                      <a:pt x="1036139" y="0"/>
                    </a:lnTo>
                    <a:cubicBezTo>
                      <a:pt x="1065743" y="0"/>
                      <a:pt x="1087946" y="24053"/>
                      <a:pt x="1087946" y="51807"/>
                    </a:cubicBezTo>
                    <a:lnTo>
                      <a:pt x="1087946" y="1115699"/>
                    </a:lnTo>
                    <a:cubicBezTo>
                      <a:pt x="1091646" y="1182308"/>
                      <a:pt x="1037989" y="1235965"/>
                      <a:pt x="971380" y="1235965"/>
                    </a:cubicBezTo>
                    <a:close/>
                  </a:path>
                </a:pathLst>
              </a:custGeom>
              <a:solidFill>
                <a:schemeClr val="accent5">
                  <a:lumMod val="75000"/>
                </a:schemeClr>
              </a:solidFill>
              <a:ln w="19050" cap="flat">
                <a:solidFill>
                  <a:schemeClr val="tx2"/>
                </a:solidFill>
                <a:prstDash val="solid"/>
                <a:miter/>
              </a:ln>
            </p:spPr>
            <p:txBody>
              <a:bodyPr rtlCol="0" anchor="ctr"/>
              <a:lstStyle/>
              <a:p>
                <a:endParaRPr lang="en-US"/>
              </a:p>
            </p:txBody>
          </p:sp>
          <p:sp>
            <p:nvSpPr>
              <p:cNvPr id="41" name="Freeform: Shape 8">
                <a:extLst>
                  <a:ext uri="{FF2B5EF4-FFF2-40B4-BE49-F238E27FC236}">
                    <a16:creationId xmlns="" xmlns:a16="http://schemas.microsoft.com/office/drawing/2014/main" id="{4E013B82-F087-4CE2-B94B-244785F24AB0}"/>
                  </a:ext>
                </a:extLst>
              </p:cNvPr>
              <p:cNvSpPr/>
              <p:nvPr/>
            </p:nvSpPr>
            <p:spPr>
              <a:xfrm>
                <a:off x="3727811" y="4565072"/>
                <a:ext cx="603180" cy="310841"/>
              </a:xfrm>
              <a:custGeom>
                <a:avLst/>
                <a:gdLst>
                  <a:gd name="connsiteX0" fmla="*/ 601330 w 603180"/>
                  <a:gd name="connsiteY0" fmla="*/ 310842 h 310841"/>
                  <a:gd name="connsiteX1" fmla="*/ 0 w 603180"/>
                  <a:gd name="connsiteY1" fmla="*/ 310842 h 310841"/>
                  <a:gd name="connsiteX2" fmla="*/ 0 w 603180"/>
                  <a:gd name="connsiteY2" fmla="*/ 53657 h 310841"/>
                  <a:gd name="connsiteX3" fmla="*/ 53657 w 603180"/>
                  <a:gd name="connsiteY3" fmla="*/ 0 h 310841"/>
                  <a:gd name="connsiteX4" fmla="*/ 549524 w 603180"/>
                  <a:gd name="connsiteY4" fmla="*/ 0 h 310841"/>
                  <a:gd name="connsiteX5" fmla="*/ 603181 w 603180"/>
                  <a:gd name="connsiteY5" fmla="*/ 53657 h 310841"/>
                  <a:gd name="connsiteX6" fmla="*/ 603181 w 603180"/>
                  <a:gd name="connsiteY6" fmla="*/ 310842 h 31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3180" h="310841">
                    <a:moveTo>
                      <a:pt x="601330" y="310842"/>
                    </a:moveTo>
                    <a:lnTo>
                      <a:pt x="0" y="310842"/>
                    </a:lnTo>
                    <a:lnTo>
                      <a:pt x="0" y="53657"/>
                    </a:lnTo>
                    <a:cubicBezTo>
                      <a:pt x="0" y="24053"/>
                      <a:pt x="24053" y="0"/>
                      <a:pt x="53657" y="0"/>
                    </a:cubicBezTo>
                    <a:lnTo>
                      <a:pt x="549524" y="0"/>
                    </a:lnTo>
                    <a:cubicBezTo>
                      <a:pt x="579128" y="0"/>
                      <a:pt x="603181" y="24053"/>
                      <a:pt x="603181" y="53657"/>
                    </a:cubicBezTo>
                    <a:lnTo>
                      <a:pt x="603181" y="310842"/>
                    </a:lnTo>
                    <a:close/>
                  </a:path>
                </a:pathLst>
              </a:custGeom>
              <a:solidFill>
                <a:schemeClr val="accent5">
                  <a:lumMod val="75000"/>
                </a:schemeClr>
              </a:solidFill>
              <a:ln w="18476" cap="flat">
                <a:noFill/>
                <a:prstDash val="solid"/>
                <a:miter/>
              </a:ln>
            </p:spPr>
            <p:txBody>
              <a:bodyPr rtlCol="0" anchor="ctr"/>
              <a:lstStyle/>
              <a:p>
                <a:endParaRPr lang="en-US"/>
              </a:p>
            </p:txBody>
          </p:sp>
          <p:sp>
            <p:nvSpPr>
              <p:cNvPr id="42" name="Freeform: Shape 9">
                <a:extLst>
                  <a:ext uri="{FF2B5EF4-FFF2-40B4-BE49-F238E27FC236}">
                    <a16:creationId xmlns="" xmlns:a16="http://schemas.microsoft.com/office/drawing/2014/main" id="{F43082CD-EFFB-448A-92A2-F4D2A2BB99B7}"/>
                  </a:ext>
                </a:extLst>
              </p:cNvPr>
              <p:cNvSpPr/>
              <p:nvPr/>
            </p:nvSpPr>
            <p:spPr>
              <a:xfrm>
                <a:off x="3955391" y="4307888"/>
                <a:ext cx="146169" cy="259034"/>
              </a:xfrm>
              <a:custGeom>
                <a:avLst/>
                <a:gdLst>
                  <a:gd name="connsiteX0" fmla="*/ 0 w 146169"/>
                  <a:gd name="connsiteY0" fmla="*/ 0 h 259034"/>
                  <a:gd name="connsiteX1" fmla="*/ 146170 w 146169"/>
                  <a:gd name="connsiteY1" fmla="*/ 0 h 259034"/>
                  <a:gd name="connsiteX2" fmla="*/ 146170 w 146169"/>
                  <a:gd name="connsiteY2" fmla="*/ 259035 h 259034"/>
                  <a:gd name="connsiteX3" fmla="*/ 0 w 146169"/>
                  <a:gd name="connsiteY3" fmla="*/ 259035 h 259034"/>
                </a:gdLst>
                <a:ahLst/>
                <a:cxnLst>
                  <a:cxn ang="0">
                    <a:pos x="connsiteX0" y="connsiteY0"/>
                  </a:cxn>
                  <a:cxn ang="0">
                    <a:pos x="connsiteX1" y="connsiteY1"/>
                  </a:cxn>
                  <a:cxn ang="0">
                    <a:pos x="connsiteX2" y="connsiteY2"/>
                  </a:cxn>
                  <a:cxn ang="0">
                    <a:pos x="connsiteX3" y="connsiteY3"/>
                  </a:cxn>
                </a:cxnLst>
                <a:rect l="l" t="t" r="r" b="b"/>
                <a:pathLst>
                  <a:path w="146169" h="259034">
                    <a:moveTo>
                      <a:pt x="0" y="0"/>
                    </a:moveTo>
                    <a:lnTo>
                      <a:pt x="146170" y="0"/>
                    </a:lnTo>
                    <a:lnTo>
                      <a:pt x="146170" y="259035"/>
                    </a:lnTo>
                    <a:lnTo>
                      <a:pt x="0" y="259035"/>
                    </a:lnTo>
                    <a:close/>
                  </a:path>
                </a:pathLst>
              </a:custGeom>
              <a:grpFill/>
              <a:ln w="18476" cap="flat">
                <a:noFill/>
                <a:prstDash val="solid"/>
                <a:miter/>
              </a:ln>
            </p:spPr>
            <p:txBody>
              <a:bodyPr rtlCol="0" anchor="ctr"/>
              <a:lstStyle/>
              <a:p>
                <a:endParaRPr lang="en-US"/>
              </a:p>
            </p:txBody>
          </p:sp>
          <p:sp>
            <p:nvSpPr>
              <p:cNvPr id="43" name="Freeform: Shape 10">
                <a:extLst>
                  <a:ext uri="{FF2B5EF4-FFF2-40B4-BE49-F238E27FC236}">
                    <a16:creationId xmlns="" xmlns:a16="http://schemas.microsoft.com/office/drawing/2014/main" id="{E8C8A41B-D298-4098-A2F0-3234C925C692}"/>
                  </a:ext>
                </a:extLst>
              </p:cNvPr>
              <p:cNvSpPr/>
              <p:nvPr/>
            </p:nvSpPr>
            <p:spPr>
              <a:xfrm>
                <a:off x="4621480" y="4370796"/>
                <a:ext cx="303440" cy="444059"/>
              </a:xfrm>
              <a:custGeom>
                <a:avLst/>
                <a:gdLst>
                  <a:gd name="connsiteX0" fmla="*/ 303441 w 303440"/>
                  <a:gd name="connsiteY0" fmla="*/ 292339 h 444059"/>
                  <a:gd name="connsiteX1" fmla="*/ 151720 w 303440"/>
                  <a:gd name="connsiteY1" fmla="*/ 444059 h 444059"/>
                  <a:gd name="connsiteX2" fmla="*/ 0 w 303440"/>
                  <a:gd name="connsiteY2" fmla="*/ 292339 h 444059"/>
                  <a:gd name="connsiteX3" fmla="*/ 151720 w 303440"/>
                  <a:gd name="connsiteY3" fmla="*/ 0 h 444059"/>
                  <a:gd name="connsiteX4" fmla="*/ 303441 w 303440"/>
                  <a:gd name="connsiteY4" fmla="*/ 292339 h 444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440" h="444059">
                    <a:moveTo>
                      <a:pt x="303441" y="292339"/>
                    </a:moveTo>
                    <a:cubicBezTo>
                      <a:pt x="303441" y="375600"/>
                      <a:pt x="234981" y="444059"/>
                      <a:pt x="151720" y="444059"/>
                    </a:cubicBezTo>
                    <a:cubicBezTo>
                      <a:pt x="68459" y="444059"/>
                      <a:pt x="0" y="375600"/>
                      <a:pt x="0" y="292339"/>
                    </a:cubicBezTo>
                    <a:cubicBezTo>
                      <a:pt x="0" y="209078"/>
                      <a:pt x="88812" y="79561"/>
                      <a:pt x="151720" y="0"/>
                    </a:cubicBezTo>
                    <a:cubicBezTo>
                      <a:pt x="227580" y="85111"/>
                      <a:pt x="303441" y="207228"/>
                      <a:pt x="303441" y="292339"/>
                    </a:cubicBezTo>
                    <a:close/>
                  </a:path>
                </a:pathLst>
              </a:custGeom>
              <a:solidFill>
                <a:schemeClr val="accent5">
                  <a:lumMod val="75000"/>
                </a:schemeClr>
              </a:solidFill>
              <a:ln w="18476" cap="flat">
                <a:noFill/>
                <a:prstDash val="solid"/>
                <a:miter/>
              </a:ln>
            </p:spPr>
            <p:txBody>
              <a:bodyPr rtlCol="0" anchor="ctr"/>
              <a:lstStyle/>
              <a:p>
                <a:endParaRPr lang="en-US"/>
              </a:p>
            </p:txBody>
          </p:sp>
          <p:sp>
            <p:nvSpPr>
              <p:cNvPr id="44" name="Freeform: Shape 11">
                <a:extLst>
                  <a:ext uri="{FF2B5EF4-FFF2-40B4-BE49-F238E27FC236}">
                    <a16:creationId xmlns="" xmlns:a16="http://schemas.microsoft.com/office/drawing/2014/main" id="{A5548528-3A81-41BF-A3D6-39F4F7D9EF0B}"/>
                  </a:ext>
                </a:extLst>
              </p:cNvPr>
              <p:cNvSpPr/>
              <p:nvPr/>
            </p:nvSpPr>
            <p:spPr>
              <a:xfrm>
                <a:off x="4655435" y="4603927"/>
                <a:ext cx="98845" cy="162821"/>
              </a:xfrm>
              <a:custGeom>
                <a:avLst/>
                <a:gdLst>
                  <a:gd name="connsiteX0" fmla="*/ 88162 w 98845"/>
                  <a:gd name="connsiteY0" fmla="*/ 101764 h 162821"/>
                  <a:gd name="connsiteX1" fmla="*/ 60408 w 98845"/>
                  <a:gd name="connsiteY1" fmla="*/ 162822 h 162821"/>
                  <a:gd name="connsiteX2" fmla="*/ 6751 w 98845"/>
                  <a:gd name="connsiteY2" fmla="*/ 120266 h 162821"/>
                  <a:gd name="connsiteX3" fmla="*/ 17852 w 98845"/>
                  <a:gd name="connsiteY3" fmla="*/ 0 h 162821"/>
                  <a:gd name="connsiteX4" fmla="*/ 88162 w 98845"/>
                  <a:gd name="connsiteY4" fmla="*/ 101764 h 162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845" h="162821">
                    <a:moveTo>
                      <a:pt x="88162" y="101764"/>
                    </a:moveTo>
                    <a:cubicBezTo>
                      <a:pt x="114065" y="133218"/>
                      <a:pt x="88162" y="162822"/>
                      <a:pt x="60408" y="162822"/>
                    </a:cubicBezTo>
                    <a:cubicBezTo>
                      <a:pt x="32654" y="162822"/>
                      <a:pt x="16002" y="144319"/>
                      <a:pt x="6751" y="120266"/>
                    </a:cubicBezTo>
                    <a:cubicBezTo>
                      <a:pt x="-4351" y="90662"/>
                      <a:pt x="-2500" y="61058"/>
                      <a:pt x="17852" y="0"/>
                    </a:cubicBezTo>
                    <a:cubicBezTo>
                      <a:pt x="32654" y="68459"/>
                      <a:pt x="69659" y="79561"/>
                      <a:pt x="88162" y="101764"/>
                    </a:cubicBezTo>
                    <a:close/>
                  </a:path>
                </a:pathLst>
              </a:custGeom>
              <a:grpFill/>
              <a:ln w="18476" cap="flat">
                <a:noFill/>
                <a:prstDash val="solid"/>
                <a:miter/>
              </a:ln>
            </p:spPr>
            <p:txBody>
              <a:bodyPr rtlCol="0" anchor="ctr"/>
              <a:lstStyle/>
              <a:p>
                <a:endParaRPr lang="en-US"/>
              </a:p>
            </p:txBody>
          </p:sp>
        </p:grpSp>
        <p:sp>
          <p:nvSpPr>
            <p:cNvPr id="20" name="TextBox 19">
              <a:extLst>
                <a:ext uri="{FF2B5EF4-FFF2-40B4-BE49-F238E27FC236}">
                  <a16:creationId xmlns="" xmlns:a16="http://schemas.microsoft.com/office/drawing/2014/main" id="{494DC165-AC17-4BB5-9BC8-4E1F4B59A8DE}"/>
                </a:ext>
              </a:extLst>
            </p:cNvPr>
            <p:cNvSpPr txBox="1"/>
            <p:nvPr/>
          </p:nvSpPr>
          <p:spPr>
            <a:xfrm>
              <a:off x="4176018" y="3445273"/>
              <a:ext cx="2772246" cy="503451"/>
            </a:xfrm>
            <a:prstGeom prst="rect">
              <a:avLst/>
            </a:prstGeom>
            <a:noFill/>
          </p:spPr>
          <p:txBody>
            <a:bodyPr wrap="square" rtlCol="0">
              <a:spAutoFit/>
            </a:bodyPr>
            <a:lstStyle/>
            <a:p>
              <a:r>
                <a:rPr lang="ru-RU" altLang="ko-KR" sz="2000" dirty="0" smtClean="0">
                  <a:latin typeface="Palatino Linotype" pitchFamily="18" charset="0"/>
                  <a:cs typeface="Segoe UI" pitchFamily="34" charset="0"/>
                </a:rPr>
                <a:t>ДЕНЕ ҚЫЗУЫН </a:t>
              </a:r>
            </a:p>
            <a:p>
              <a:r>
                <a:rPr lang="ru-RU" altLang="ko-KR" sz="2000" dirty="0" smtClean="0">
                  <a:latin typeface="Palatino Linotype" pitchFamily="18" charset="0"/>
                  <a:cs typeface="Segoe UI" pitchFamily="34" charset="0"/>
                </a:rPr>
                <a:t>ӨЛШЕУ</a:t>
              </a:r>
              <a:endParaRPr lang="ru-RU" altLang="ko-KR" sz="2000" dirty="0">
                <a:latin typeface="Palatino Linotype" pitchFamily="18" charset="0"/>
                <a:cs typeface="Segoe UI" pitchFamily="34" charset="0"/>
              </a:endParaRPr>
            </a:p>
          </p:txBody>
        </p:sp>
        <p:grpSp>
          <p:nvGrpSpPr>
            <p:cNvPr id="21" name="Graphic 32">
              <a:extLst>
                <a:ext uri="{FF2B5EF4-FFF2-40B4-BE49-F238E27FC236}">
                  <a16:creationId xmlns="" xmlns:a16="http://schemas.microsoft.com/office/drawing/2014/main" id="{C284A3F7-03C5-48F3-BB33-7F5EEBA244E7}"/>
                </a:ext>
              </a:extLst>
            </p:cNvPr>
            <p:cNvGrpSpPr/>
            <p:nvPr/>
          </p:nvGrpSpPr>
          <p:grpSpPr>
            <a:xfrm>
              <a:off x="2698690" y="4215483"/>
              <a:ext cx="492502" cy="615709"/>
              <a:chOff x="7758099" y="3688091"/>
              <a:chExt cx="2147488" cy="3023530"/>
            </a:xfrm>
          </p:grpSpPr>
          <p:sp>
            <p:nvSpPr>
              <p:cNvPr id="24" name="Freeform: Shape 427">
                <a:extLst>
                  <a:ext uri="{FF2B5EF4-FFF2-40B4-BE49-F238E27FC236}">
                    <a16:creationId xmlns="" xmlns:a16="http://schemas.microsoft.com/office/drawing/2014/main" id="{670BC390-4EC5-4070-9D84-6BB86B30BDF1}"/>
                  </a:ext>
                </a:extLst>
              </p:cNvPr>
              <p:cNvSpPr/>
              <p:nvPr/>
            </p:nvSpPr>
            <p:spPr>
              <a:xfrm>
                <a:off x="7758080" y="3688046"/>
                <a:ext cx="2148264" cy="3023803"/>
              </a:xfrm>
              <a:custGeom>
                <a:avLst/>
                <a:gdLst>
                  <a:gd name="connsiteX0" fmla="*/ 2147270 w 2148264"/>
                  <a:gd name="connsiteY0" fmla="*/ 1373063 h 3023803"/>
                  <a:gd name="connsiteX1" fmla="*/ 2123120 w 2148264"/>
                  <a:gd name="connsiteY1" fmla="*/ 1288537 h 3023803"/>
                  <a:gd name="connsiteX2" fmla="*/ 2067006 w 2148264"/>
                  <a:gd name="connsiteY2" fmla="*/ 1253495 h 3023803"/>
                  <a:gd name="connsiteX3" fmla="*/ 2023203 w 2148264"/>
                  <a:gd name="connsiteY3" fmla="*/ 1266044 h 3023803"/>
                  <a:gd name="connsiteX4" fmla="*/ 1978928 w 2148264"/>
                  <a:gd name="connsiteY4" fmla="*/ 1240236 h 3023803"/>
                  <a:gd name="connsiteX5" fmla="*/ 1978691 w 2148264"/>
                  <a:gd name="connsiteY5" fmla="*/ 1238105 h 3023803"/>
                  <a:gd name="connsiteX6" fmla="*/ 1984847 w 2148264"/>
                  <a:gd name="connsiteY6" fmla="*/ 1184122 h 3023803"/>
                  <a:gd name="connsiteX7" fmla="*/ 2007103 w 2148264"/>
                  <a:gd name="connsiteY7" fmla="*/ 1041824 h 3023803"/>
                  <a:gd name="connsiteX8" fmla="*/ 2014680 w 2148264"/>
                  <a:gd name="connsiteY8" fmla="*/ 817368 h 3023803"/>
                  <a:gd name="connsiteX9" fmla="*/ 1986268 w 2148264"/>
                  <a:gd name="connsiteY9" fmla="*/ 641686 h 3023803"/>
                  <a:gd name="connsiteX10" fmla="*/ 1882563 w 2148264"/>
                  <a:gd name="connsiteY10" fmla="*/ 423149 h 3023803"/>
                  <a:gd name="connsiteX11" fmla="*/ 1664736 w 2148264"/>
                  <a:gd name="connsiteY11" fmla="*/ 188985 h 3023803"/>
                  <a:gd name="connsiteX12" fmla="*/ 1370670 w 2148264"/>
                  <a:gd name="connsiteY12" fmla="*/ 42426 h 3023803"/>
                  <a:gd name="connsiteX13" fmla="*/ 989473 w 2148264"/>
                  <a:gd name="connsiteY13" fmla="*/ 5490 h 3023803"/>
                  <a:gd name="connsiteX14" fmla="*/ 589098 w 2148264"/>
                  <a:gd name="connsiteY14" fmla="*/ 144236 h 3023803"/>
                  <a:gd name="connsiteX15" fmla="*/ 300714 w 2148264"/>
                  <a:gd name="connsiteY15" fmla="*/ 405865 h 3023803"/>
                  <a:gd name="connsiteX16" fmla="*/ 171202 w 2148264"/>
                  <a:gd name="connsiteY16" fmla="*/ 649263 h 3023803"/>
                  <a:gd name="connsiteX17" fmla="*/ 132372 w 2148264"/>
                  <a:gd name="connsiteY17" fmla="*/ 904499 h 3023803"/>
                  <a:gd name="connsiteX18" fmla="*/ 136397 w 2148264"/>
                  <a:gd name="connsiteY18" fmla="*/ 1067632 h 3023803"/>
                  <a:gd name="connsiteX19" fmla="*/ 146341 w 2148264"/>
                  <a:gd name="connsiteY19" fmla="*/ 1228161 h 3023803"/>
                  <a:gd name="connsiteX20" fmla="*/ 124559 w 2148264"/>
                  <a:gd name="connsiteY20" fmla="*/ 1272910 h 3023803"/>
                  <a:gd name="connsiteX21" fmla="*/ 115325 w 2148264"/>
                  <a:gd name="connsiteY21" fmla="*/ 1257994 h 3023803"/>
                  <a:gd name="connsiteX22" fmla="*/ 98751 w 2148264"/>
                  <a:gd name="connsiteY22" fmla="*/ 1235027 h 3023803"/>
                  <a:gd name="connsiteX23" fmla="*/ 43584 w 2148264"/>
                  <a:gd name="connsiteY23" fmla="*/ 1234554 h 3023803"/>
                  <a:gd name="connsiteX24" fmla="*/ 729 w 2148264"/>
                  <a:gd name="connsiteY24" fmla="*/ 1358857 h 3023803"/>
                  <a:gd name="connsiteX25" fmla="*/ 24643 w 2148264"/>
                  <a:gd name="connsiteY25" fmla="*/ 1437701 h 3023803"/>
                  <a:gd name="connsiteX26" fmla="*/ 101829 w 2148264"/>
                  <a:gd name="connsiteY26" fmla="*/ 1765388 h 3023803"/>
                  <a:gd name="connsiteX27" fmla="*/ 108695 w 2148264"/>
                  <a:gd name="connsiteY27" fmla="*/ 1844232 h 3023803"/>
                  <a:gd name="connsiteX28" fmla="*/ 163862 w 2148264"/>
                  <a:gd name="connsiteY28" fmla="*/ 1919761 h 3023803"/>
                  <a:gd name="connsiteX29" fmla="*/ 211453 w 2148264"/>
                  <a:gd name="connsiteY29" fmla="*/ 1927337 h 3023803"/>
                  <a:gd name="connsiteX30" fmla="*/ 290770 w 2148264"/>
                  <a:gd name="connsiteY30" fmla="*/ 1993159 h 3023803"/>
                  <a:gd name="connsiteX31" fmla="*/ 294322 w 2148264"/>
                  <a:gd name="connsiteY31" fmla="*/ 2076738 h 3023803"/>
                  <a:gd name="connsiteX32" fmla="*/ 307817 w 2148264"/>
                  <a:gd name="connsiteY32" fmla="*/ 2238924 h 3023803"/>
                  <a:gd name="connsiteX33" fmla="*/ 367483 w 2148264"/>
                  <a:gd name="connsiteY33" fmla="*/ 2435442 h 3023803"/>
                  <a:gd name="connsiteX34" fmla="*/ 498889 w 2148264"/>
                  <a:gd name="connsiteY34" fmla="*/ 2667001 h 3023803"/>
                  <a:gd name="connsiteX35" fmla="*/ 532984 w 2148264"/>
                  <a:gd name="connsiteY35" fmla="*/ 2708909 h 3023803"/>
                  <a:gd name="connsiteX36" fmla="*/ 672914 w 2148264"/>
                  <a:gd name="connsiteY36" fmla="*/ 2855942 h 3023803"/>
                  <a:gd name="connsiteX37" fmla="*/ 886716 w 2148264"/>
                  <a:gd name="connsiteY37" fmla="*/ 2986638 h 3023803"/>
                  <a:gd name="connsiteX38" fmla="*/ 1123247 w 2148264"/>
                  <a:gd name="connsiteY38" fmla="*/ 3020733 h 3023803"/>
                  <a:gd name="connsiteX39" fmla="*/ 1352676 w 2148264"/>
                  <a:gd name="connsiteY39" fmla="*/ 2942836 h 3023803"/>
                  <a:gd name="connsiteX40" fmla="*/ 1525043 w 2148264"/>
                  <a:gd name="connsiteY40" fmla="*/ 2801959 h 3023803"/>
                  <a:gd name="connsiteX41" fmla="*/ 1662842 w 2148264"/>
                  <a:gd name="connsiteY41" fmla="*/ 2629355 h 3023803"/>
                  <a:gd name="connsiteX42" fmla="*/ 1761101 w 2148264"/>
                  <a:gd name="connsiteY42" fmla="*/ 2462907 h 3023803"/>
                  <a:gd name="connsiteX43" fmla="*/ 1867173 w 2148264"/>
                  <a:gd name="connsiteY43" fmla="*/ 2139008 h 3023803"/>
                  <a:gd name="connsiteX44" fmla="*/ 1892744 w 2148264"/>
                  <a:gd name="connsiteY44" fmla="*/ 1986293 h 3023803"/>
                  <a:gd name="connsiteX45" fmla="*/ 1908608 w 2148264"/>
                  <a:gd name="connsiteY45" fmla="*/ 1949594 h 3023803"/>
                  <a:gd name="connsiteX46" fmla="*/ 1946490 w 2148264"/>
                  <a:gd name="connsiteY46" fmla="*/ 1943438 h 3023803"/>
                  <a:gd name="connsiteX47" fmla="*/ 1967089 w 2148264"/>
                  <a:gd name="connsiteY47" fmla="*/ 1959301 h 3023803"/>
                  <a:gd name="connsiteX48" fmla="*/ 2013733 w 2148264"/>
                  <a:gd name="connsiteY48" fmla="*/ 1950304 h 3023803"/>
                  <a:gd name="connsiteX49" fmla="*/ 2037883 w 2148264"/>
                  <a:gd name="connsiteY49" fmla="*/ 1890165 h 3023803"/>
                  <a:gd name="connsiteX50" fmla="*/ 2063928 w 2148264"/>
                  <a:gd name="connsiteY50" fmla="*/ 1669970 h 3023803"/>
                  <a:gd name="connsiteX51" fmla="*/ 2107966 w 2148264"/>
                  <a:gd name="connsiteY51" fmla="*/ 1507547 h 3023803"/>
                  <a:gd name="connsiteX52" fmla="*/ 2147270 w 2148264"/>
                  <a:gd name="connsiteY52" fmla="*/ 1373063 h 3023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148264" h="3023803">
                    <a:moveTo>
                      <a:pt x="2147270" y="1373063"/>
                    </a:moveTo>
                    <a:cubicBezTo>
                      <a:pt x="2143955" y="1343230"/>
                      <a:pt x="2138273" y="1314581"/>
                      <a:pt x="2123120" y="1288537"/>
                    </a:cubicBezTo>
                    <a:cubicBezTo>
                      <a:pt x="2110571" y="1267228"/>
                      <a:pt x="2093050" y="1252311"/>
                      <a:pt x="2067006" y="1253495"/>
                    </a:cubicBezTo>
                    <a:cubicBezTo>
                      <a:pt x="2051616" y="1254205"/>
                      <a:pt x="2036936" y="1258941"/>
                      <a:pt x="2023203" y="1266044"/>
                    </a:cubicBezTo>
                    <a:cubicBezTo>
                      <a:pt x="1999527" y="1282618"/>
                      <a:pt x="1975850" y="1276225"/>
                      <a:pt x="1978928" y="1240236"/>
                    </a:cubicBezTo>
                    <a:cubicBezTo>
                      <a:pt x="1978928" y="1239526"/>
                      <a:pt x="1978928" y="1238815"/>
                      <a:pt x="1978691" y="1238105"/>
                    </a:cubicBezTo>
                    <a:cubicBezTo>
                      <a:pt x="1979165" y="1219874"/>
                      <a:pt x="1981059" y="1201880"/>
                      <a:pt x="1984847" y="1184122"/>
                    </a:cubicBezTo>
                    <a:cubicBezTo>
                      <a:pt x="1994555" y="1137005"/>
                      <a:pt x="2005209" y="1090125"/>
                      <a:pt x="2007103" y="1041824"/>
                    </a:cubicBezTo>
                    <a:cubicBezTo>
                      <a:pt x="2010181" y="967005"/>
                      <a:pt x="2014680" y="892187"/>
                      <a:pt x="2014680" y="817368"/>
                    </a:cubicBezTo>
                    <a:cubicBezTo>
                      <a:pt x="2014680" y="757229"/>
                      <a:pt x="2004025" y="698984"/>
                      <a:pt x="1986268" y="641686"/>
                    </a:cubicBezTo>
                    <a:cubicBezTo>
                      <a:pt x="1962117" y="564026"/>
                      <a:pt x="1925418" y="492048"/>
                      <a:pt x="1882563" y="423149"/>
                    </a:cubicBezTo>
                    <a:cubicBezTo>
                      <a:pt x="1825028" y="331046"/>
                      <a:pt x="1752340" y="253149"/>
                      <a:pt x="1664736" y="188985"/>
                    </a:cubicBezTo>
                    <a:cubicBezTo>
                      <a:pt x="1575238" y="123164"/>
                      <a:pt x="1476979" y="74389"/>
                      <a:pt x="1370670" y="42426"/>
                    </a:cubicBezTo>
                    <a:cubicBezTo>
                      <a:pt x="1245893" y="5016"/>
                      <a:pt x="1118985" y="-8716"/>
                      <a:pt x="989473" y="5490"/>
                    </a:cubicBezTo>
                    <a:cubicBezTo>
                      <a:pt x="845518" y="21353"/>
                      <a:pt x="712218" y="68707"/>
                      <a:pt x="589098" y="144236"/>
                    </a:cubicBezTo>
                    <a:cubicBezTo>
                      <a:pt x="476396" y="213135"/>
                      <a:pt x="380032" y="300266"/>
                      <a:pt x="300714" y="405865"/>
                    </a:cubicBezTo>
                    <a:cubicBezTo>
                      <a:pt x="244837" y="480210"/>
                      <a:pt x="200798" y="560948"/>
                      <a:pt x="171202" y="649263"/>
                    </a:cubicBezTo>
                    <a:cubicBezTo>
                      <a:pt x="143500" y="731895"/>
                      <a:pt x="134977" y="817841"/>
                      <a:pt x="132372" y="904499"/>
                    </a:cubicBezTo>
                    <a:cubicBezTo>
                      <a:pt x="130715" y="958955"/>
                      <a:pt x="132372" y="1013175"/>
                      <a:pt x="136397" y="1067632"/>
                    </a:cubicBezTo>
                    <a:cubicBezTo>
                      <a:pt x="140422" y="1121142"/>
                      <a:pt x="143974" y="1174414"/>
                      <a:pt x="146341" y="1228161"/>
                    </a:cubicBezTo>
                    <a:cubicBezTo>
                      <a:pt x="149656" y="1308899"/>
                      <a:pt x="137818" y="1288300"/>
                      <a:pt x="124559" y="1272910"/>
                    </a:cubicBezTo>
                    <a:cubicBezTo>
                      <a:pt x="121244" y="1267938"/>
                      <a:pt x="118166" y="1262966"/>
                      <a:pt x="115325" y="1257994"/>
                    </a:cubicBezTo>
                    <a:cubicBezTo>
                      <a:pt x="110589" y="1249944"/>
                      <a:pt x="105381" y="1241893"/>
                      <a:pt x="98751" y="1235027"/>
                    </a:cubicBezTo>
                    <a:cubicBezTo>
                      <a:pt x="80283" y="1216086"/>
                      <a:pt x="61815" y="1214902"/>
                      <a:pt x="43584" y="1234554"/>
                    </a:cubicBezTo>
                    <a:cubicBezTo>
                      <a:pt x="10910" y="1269122"/>
                      <a:pt x="-3533" y="1311030"/>
                      <a:pt x="729" y="1358857"/>
                    </a:cubicBezTo>
                    <a:cubicBezTo>
                      <a:pt x="3097" y="1386796"/>
                      <a:pt x="12804" y="1412840"/>
                      <a:pt x="24643" y="1437701"/>
                    </a:cubicBezTo>
                    <a:cubicBezTo>
                      <a:pt x="74127" y="1541405"/>
                      <a:pt x="100882" y="1650082"/>
                      <a:pt x="101829" y="1765388"/>
                    </a:cubicBezTo>
                    <a:cubicBezTo>
                      <a:pt x="102066" y="1791669"/>
                      <a:pt x="103723" y="1818187"/>
                      <a:pt x="108695" y="1844232"/>
                    </a:cubicBezTo>
                    <a:cubicBezTo>
                      <a:pt x="115088" y="1878326"/>
                      <a:pt x="129768" y="1906028"/>
                      <a:pt x="163862" y="1919761"/>
                    </a:cubicBezTo>
                    <a:cubicBezTo>
                      <a:pt x="179015" y="1925917"/>
                      <a:pt x="195352" y="1928521"/>
                      <a:pt x="211453" y="1927337"/>
                    </a:cubicBezTo>
                    <a:cubicBezTo>
                      <a:pt x="256202" y="1924023"/>
                      <a:pt x="284614" y="1958117"/>
                      <a:pt x="290770" y="1993159"/>
                    </a:cubicBezTo>
                    <a:cubicBezTo>
                      <a:pt x="295742" y="2020861"/>
                      <a:pt x="296216" y="2048563"/>
                      <a:pt x="294322" y="2076738"/>
                    </a:cubicBezTo>
                    <a:cubicBezTo>
                      <a:pt x="292191" y="2108228"/>
                      <a:pt x="306870" y="2235846"/>
                      <a:pt x="307817" y="2238924"/>
                    </a:cubicBezTo>
                    <a:cubicBezTo>
                      <a:pt x="323681" y="2305693"/>
                      <a:pt x="343096" y="2371514"/>
                      <a:pt x="367483" y="2435442"/>
                    </a:cubicBezTo>
                    <a:cubicBezTo>
                      <a:pt x="399447" y="2519258"/>
                      <a:pt x="446327" y="2594787"/>
                      <a:pt x="498889" y="2667001"/>
                    </a:cubicBezTo>
                    <a:cubicBezTo>
                      <a:pt x="509544" y="2681444"/>
                      <a:pt x="532984" y="2708909"/>
                      <a:pt x="532984" y="2708909"/>
                    </a:cubicBezTo>
                    <a:cubicBezTo>
                      <a:pt x="534641" y="2710567"/>
                      <a:pt x="622956" y="2813324"/>
                      <a:pt x="672914" y="2855942"/>
                    </a:cubicBezTo>
                    <a:cubicBezTo>
                      <a:pt x="737315" y="2910873"/>
                      <a:pt x="806688" y="2957279"/>
                      <a:pt x="886716" y="2986638"/>
                    </a:cubicBezTo>
                    <a:cubicBezTo>
                      <a:pt x="963192" y="3014814"/>
                      <a:pt x="1041562" y="3030914"/>
                      <a:pt x="1123247" y="3020733"/>
                    </a:cubicBezTo>
                    <a:cubicBezTo>
                      <a:pt x="1204932" y="3010552"/>
                      <a:pt x="1281409" y="2983797"/>
                      <a:pt x="1352676" y="2942836"/>
                    </a:cubicBezTo>
                    <a:cubicBezTo>
                      <a:pt x="1417787" y="2905427"/>
                      <a:pt x="1473901" y="2856889"/>
                      <a:pt x="1525043" y="2801959"/>
                    </a:cubicBezTo>
                    <a:cubicBezTo>
                      <a:pt x="1575711" y="2747976"/>
                      <a:pt x="1621645" y="2690441"/>
                      <a:pt x="1662842" y="2629355"/>
                    </a:cubicBezTo>
                    <a:cubicBezTo>
                      <a:pt x="1684625" y="2596918"/>
                      <a:pt x="1751630" y="2482322"/>
                      <a:pt x="1761101" y="2462907"/>
                    </a:cubicBezTo>
                    <a:cubicBezTo>
                      <a:pt x="1815084" y="2353283"/>
                      <a:pt x="1855335" y="2232532"/>
                      <a:pt x="1867173" y="2139008"/>
                    </a:cubicBezTo>
                    <a:cubicBezTo>
                      <a:pt x="1873803" y="2087866"/>
                      <a:pt x="1880195" y="2036487"/>
                      <a:pt x="1892744" y="1986293"/>
                    </a:cubicBezTo>
                    <a:cubicBezTo>
                      <a:pt x="1896059" y="1973270"/>
                      <a:pt x="1900321" y="1960485"/>
                      <a:pt x="1908608" y="1949594"/>
                    </a:cubicBezTo>
                    <a:cubicBezTo>
                      <a:pt x="1919499" y="1935151"/>
                      <a:pt x="1931811" y="1933020"/>
                      <a:pt x="1946490" y="1943438"/>
                    </a:cubicBezTo>
                    <a:cubicBezTo>
                      <a:pt x="1953593" y="1948410"/>
                      <a:pt x="1959986" y="1954329"/>
                      <a:pt x="1967089" y="1959301"/>
                    </a:cubicBezTo>
                    <a:cubicBezTo>
                      <a:pt x="1985557" y="1971850"/>
                      <a:pt x="2000947" y="1968535"/>
                      <a:pt x="2013733" y="1950304"/>
                    </a:cubicBezTo>
                    <a:cubicBezTo>
                      <a:pt x="2026518" y="1932073"/>
                      <a:pt x="2032437" y="1911237"/>
                      <a:pt x="2037883" y="1890165"/>
                    </a:cubicBezTo>
                    <a:cubicBezTo>
                      <a:pt x="2055877" y="1817950"/>
                      <a:pt x="2065585" y="1744789"/>
                      <a:pt x="2063928" y="1669970"/>
                    </a:cubicBezTo>
                    <a:cubicBezTo>
                      <a:pt x="2062507" y="1611725"/>
                      <a:pt x="2078134" y="1557269"/>
                      <a:pt x="2107966" y="1507547"/>
                    </a:cubicBezTo>
                    <a:cubicBezTo>
                      <a:pt x="2133537" y="1465876"/>
                      <a:pt x="2152952" y="1423495"/>
                      <a:pt x="2147270" y="1373063"/>
                    </a:cubicBezTo>
                    <a:close/>
                  </a:path>
                </a:pathLst>
              </a:custGeom>
              <a:solidFill>
                <a:schemeClr val="accent5">
                  <a:lumMod val="75000"/>
                </a:schemeClr>
              </a:solidFill>
              <a:ln w="2363" cap="flat">
                <a:noFill/>
                <a:prstDash val="solid"/>
                <a:miter/>
              </a:ln>
            </p:spPr>
            <p:txBody>
              <a:bodyPr rtlCol="0" anchor="ctr"/>
              <a:lstStyle/>
              <a:p>
                <a:endParaRPr lang="en-US"/>
              </a:p>
            </p:txBody>
          </p:sp>
          <p:sp>
            <p:nvSpPr>
              <p:cNvPr id="25" name="Freeform: Shape 428">
                <a:extLst>
                  <a:ext uri="{FF2B5EF4-FFF2-40B4-BE49-F238E27FC236}">
                    <a16:creationId xmlns="" xmlns:a16="http://schemas.microsoft.com/office/drawing/2014/main" id="{7FFE1716-74AD-4810-8EE5-D9C4EB423DEF}"/>
                  </a:ext>
                </a:extLst>
              </p:cNvPr>
              <p:cNvSpPr/>
              <p:nvPr/>
            </p:nvSpPr>
            <p:spPr>
              <a:xfrm>
                <a:off x="8148523" y="5253734"/>
                <a:ext cx="1360796" cy="1458352"/>
              </a:xfrm>
              <a:custGeom>
                <a:avLst/>
                <a:gdLst>
                  <a:gd name="connsiteX0" fmla="*/ 1357872 w 1360796"/>
                  <a:gd name="connsiteY0" fmla="*/ 727457 h 1458352"/>
                  <a:gd name="connsiteX1" fmla="*/ 1299864 w 1360796"/>
                  <a:gd name="connsiteY1" fmla="*/ 529045 h 1458352"/>
                  <a:gd name="connsiteX2" fmla="*/ 1197107 w 1360796"/>
                  <a:gd name="connsiteY2" fmla="*/ 374672 h 1458352"/>
                  <a:gd name="connsiteX3" fmla="*/ 1075408 w 1360796"/>
                  <a:gd name="connsiteY3" fmla="*/ 243976 h 1458352"/>
                  <a:gd name="connsiteX4" fmla="*/ 928375 w 1360796"/>
                  <a:gd name="connsiteY4" fmla="*/ 85105 h 1458352"/>
                  <a:gd name="connsiteX5" fmla="*/ 844795 w 1360796"/>
                  <a:gd name="connsiteY5" fmla="*/ 30648 h 1458352"/>
                  <a:gd name="connsiteX6" fmla="*/ 773528 w 1360796"/>
                  <a:gd name="connsiteY6" fmla="*/ 9102 h 1458352"/>
                  <a:gd name="connsiteX7" fmla="*/ 491064 w 1360796"/>
                  <a:gd name="connsiteY7" fmla="*/ 69005 h 1458352"/>
                  <a:gd name="connsiteX8" fmla="*/ 300228 w 1360796"/>
                  <a:gd name="connsiteY8" fmla="*/ 222667 h 1458352"/>
                  <a:gd name="connsiteX9" fmla="*/ 199365 w 1360796"/>
                  <a:gd name="connsiteY9" fmla="*/ 310271 h 1458352"/>
                  <a:gd name="connsiteX10" fmla="*/ 53753 w 1360796"/>
                  <a:gd name="connsiteY10" fmla="*/ 535438 h 1458352"/>
                  <a:gd name="connsiteX11" fmla="*/ 6 w 1360796"/>
                  <a:gd name="connsiteY11" fmla="*/ 743557 h 1458352"/>
                  <a:gd name="connsiteX12" fmla="*/ 21079 w 1360796"/>
                  <a:gd name="connsiteY12" fmla="*/ 930841 h 1458352"/>
                  <a:gd name="connsiteX13" fmla="*/ 134254 w 1360796"/>
                  <a:gd name="connsiteY13" fmla="*/ 1143459 h 1458352"/>
                  <a:gd name="connsiteX14" fmla="*/ 139226 w 1360796"/>
                  <a:gd name="connsiteY14" fmla="*/ 1148431 h 1458352"/>
                  <a:gd name="connsiteX15" fmla="*/ 274421 w 1360796"/>
                  <a:gd name="connsiteY15" fmla="*/ 1290492 h 1458352"/>
                  <a:gd name="connsiteX16" fmla="*/ 488222 w 1360796"/>
                  <a:gd name="connsiteY16" fmla="*/ 1421188 h 1458352"/>
                  <a:gd name="connsiteX17" fmla="*/ 724754 w 1360796"/>
                  <a:gd name="connsiteY17" fmla="*/ 1455282 h 1458352"/>
                  <a:gd name="connsiteX18" fmla="*/ 954182 w 1360796"/>
                  <a:gd name="connsiteY18" fmla="*/ 1377386 h 1458352"/>
                  <a:gd name="connsiteX19" fmla="*/ 1126550 w 1360796"/>
                  <a:gd name="connsiteY19" fmla="*/ 1236509 h 1458352"/>
                  <a:gd name="connsiteX20" fmla="*/ 1264349 w 1360796"/>
                  <a:gd name="connsiteY20" fmla="*/ 1063904 h 1458352"/>
                  <a:gd name="connsiteX21" fmla="*/ 1324251 w 1360796"/>
                  <a:gd name="connsiteY21" fmla="*/ 963278 h 1458352"/>
                  <a:gd name="connsiteX22" fmla="*/ 1350296 w 1360796"/>
                  <a:gd name="connsiteY22" fmla="*/ 900298 h 1458352"/>
                  <a:gd name="connsiteX23" fmla="*/ 1357872 w 1360796"/>
                  <a:gd name="connsiteY23" fmla="*/ 727457 h 1458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60796" h="1458352">
                    <a:moveTo>
                      <a:pt x="1357872" y="727457"/>
                    </a:moveTo>
                    <a:cubicBezTo>
                      <a:pt x="1353610" y="667081"/>
                      <a:pt x="1324488" y="596051"/>
                      <a:pt x="1299864" y="529045"/>
                    </a:cubicBezTo>
                    <a:cubicBezTo>
                      <a:pt x="1278318" y="469853"/>
                      <a:pt x="1242803" y="419185"/>
                      <a:pt x="1197107" y="374672"/>
                    </a:cubicBezTo>
                    <a:cubicBezTo>
                      <a:pt x="1154488" y="333238"/>
                      <a:pt x="1115658" y="287778"/>
                      <a:pt x="1075408" y="243976"/>
                    </a:cubicBezTo>
                    <a:cubicBezTo>
                      <a:pt x="1026633" y="190703"/>
                      <a:pt x="979516" y="136010"/>
                      <a:pt x="928375" y="85105"/>
                    </a:cubicBezTo>
                    <a:cubicBezTo>
                      <a:pt x="903987" y="60954"/>
                      <a:pt x="876049" y="43433"/>
                      <a:pt x="844795" y="30648"/>
                    </a:cubicBezTo>
                    <a:cubicBezTo>
                      <a:pt x="821829" y="21177"/>
                      <a:pt x="797915" y="14074"/>
                      <a:pt x="773528" y="9102"/>
                    </a:cubicBezTo>
                    <a:cubicBezTo>
                      <a:pt x="670771" y="-11497"/>
                      <a:pt x="575827" y="578"/>
                      <a:pt x="491064" y="69005"/>
                    </a:cubicBezTo>
                    <a:cubicBezTo>
                      <a:pt x="427610" y="120383"/>
                      <a:pt x="363682" y="171052"/>
                      <a:pt x="300228" y="222667"/>
                    </a:cubicBezTo>
                    <a:cubicBezTo>
                      <a:pt x="265660" y="250842"/>
                      <a:pt x="230382" y="278308"/>
                      <a:pt x="199365" y="310271"/>
                    </a:cubicBezTo>
                    <a:cubicBezTo>
                      <a:pt x="136385" y="375856"/>
                      <a:pt x="82402" y="449254"/>
                      <a:pt x="53753" y="535438"/>
                    </a:cubicBezTo>
                    <a:cubicBezTo>
                      <a:pt x="26287" y="617596"/>
                      <a:pt x="-467" y="702596"/>
                      <a:pt x="6" y="743557"/>
                    </a:cubicBezTo>
                    <a:cubicBezTo>
                      <a:pt x="953" y="807011"/>
                      <a:pt x="4031" y="869518"/>
                      <a:pt x="21079" y="930841"/>
                    </a:cubicBezTo>
                    <a:cubicBezTo>
                      <a:pt x="43098" y="1010395"/>
                      <a:pt x="82875" y="1080005"/>
                      <a:pt x="134254" y="1143459"/>
                    </a:cubicBezTo>
                    <a:cubicBezTo>
                      <a:pt x="135911" y="1145116"/>
                      <a:pt x="137805" y="1146773"/>
                      <a:pt x="139226" y="1148431"/>
                    </a:cubicBezTo>
                    <a:cubicBezTo>
                      <a:pt x="179240" y="1200520"/>
                      <a:pt x="224226" y="1247637"/>
                      <a:pt x="274421" y="1290492"/>
                    </a:cubicBezTo>
                    <a:cubicBezTo>
                      <a:pt x="338822" y="1345422"/>
                      <a:pt x="408195" y="1391828"/>
                      <a:pt x="488222" y="1421188"/>
                    </a:cubicBezTo>
                    <a:cubicBezTo>
                      <a:pt x="564698" y="1449363"/>
                      <a:pt x="643069" y="1465463"/>
                      <a:pt x="724754" y="1455282"/>
                    </a:cubicBezTo>
                    <a:cubicBezTo>
                      <a:pt x="806439" y="1445101"/>
                      <a:pt x="882915" y="1418347"/>
                      <a:pt x="954182" y="1377386"/>
                    </a:cubicBezTo>
                    <a:cubicBezTo>
                      <a:pt x="1019294" y="1339976"/>
                      <a:pt x="1075408" y="1291439"/>
                      <a:pt x="1126550" y="1236509"/>
                    </a:cubicBezTo>
                    <a:cubicBezTo>
                      <a:pt x="1177218" y="1182525"/>
                      <a:pt x="1223151" y="1124991"/>
                      <a:pt x="1264349" y="1063904"/>
                    </a:cubicBezTo>
                    <a:cubicBezTo>
                      <a:pt x="1286131" y="1031467"/>
                      <a:pt x="1306493" y="998320"/>
                      <a:pt x="1324251" y="963278"/>
                    </a:cubicBezTo>
                    <a:cubicBezTo>
                      <a:pt x="1334669" y="942916"/>
                      <a:pt x="1345087" y="922791"/>
                      <a:pt x="1350296" y="900298"/>
                    </a:cubicBezTo>
                    <a:cubicBezTo>
                      <a:pt x="1363318" y="843000"/>
                      <a:pt x="1362134" y="785465"/>
                      <a:pt x="1357872" y="727457"/>
                    </a:cubicBezTo>
                    <a:close/>
                  </a:path>
                </a:pathLst>
              </a:custGeom>
              <a:solidFill>
                <a:srgbClr val="F3F3F3"/>
              </a:solidFill>
              <a:ln w="2363" cap="flat">
                <a:noFill/>
                <a:prstDash val="solid"/>
                <a:miter/>
              </a:ln>
            </p:spPr>
            <p:txBody>
              <a:bodyPr rtlCol="0" anchor="ctr"/>
              <a:lstStyle/>
              <a:p>
                <a:endParaRPr lang="en-US"/>
              </a:p>
            </p:txBody>
          </p:sp>
          <p:sp>
            <p:nvSpPr>
              <p:cNvPr id="26" name="Freeform: Shape 429">
                <a:extLst>
                  <a:ext uri="{FF2B5EF4-FFF2-40B4-BE49-F238E27FC236}">
                    <a16:creationId xmlns="" xmlns:a16="http://schemas.microsoft.com/office/drawing/2014/main" id="{6B433015-C729-4763-B13D-F144E9EB8606}"/>
                  </a:ext>
                </a:extLst>
              </p:cNvPr>
              <p:cNvSpPr/>
              <p:nvPr/>
            </p:nvSpPr>
            <p:spPr>
              <a:xfrm>
                <a:off x="8447964" y="5387134"/>
                <a:ext cx="739990" cy="240771"/>
              </a:xfrm>
              <a:custGeom>
                <a:avLst/>
                <a:gdLst>
                  <a:gd name="connsiteX0" fmla="*/ 376539 w 739990"/>
                  <a:gd name="connsiteY0" fmla="*/ 5 h 240771"/>
                  <a:gd name="connsiteX1" fmla="*/ 433126 w 739990"/>
                  <a:gd name="connsiteY1" fmla="*/ 22498 h 240771"/>
                  <a:gd name="connsiteX2" fmla="*/ 694992 w 739990"/>
                  <a:gd name="connsiteY2" fmla="*/ 181369 h 240771"/>
                  <a:gd name="connsiteX3" fmla="*/ 733112 w 739990"/>
                  <a:gd name="connsiteY3" fmla="*/ 202442 h 240771"/>
                  <a:gd name="connsiteX4" fmla="*/ 730981 w 739990"/>
                  <a:gd name="connsiteY4" fmla="*/ 227302 h 240771"/>
                  <a:gd name="connsiteX5" fmla="*/ 684101 w 739990"/>
                  <a:gd name="connsiteY5" fmla="*/ 230380 h 240771"/>
                  <a:gd name="connsiteX6" fmla="*/ 430285 w 739990"/>
                  <a:gd name="connsiteY6" fmla="*/ 66773 h 240771"/>
                  <a:gd name="connsiteX7" fmla="*/ 331553 w 739990"/>
                  <a:gd name="connsiteY7" fmla="*/ 65826 h 240771"/>
                  <a:gd name="connsiteX8" fmla="*/ 75370 w 739990"/>
                  <a:gd name="connsiteY8" fmla="*/ 227302 h 240771"/>
                  <a:gd name="connsiteX9" fmla="*/ 28253 w 739990"/>
                  <a:gd name="connsiteY9" fmla="*/ 240561 h 240771"/>
                  <a:gd name="connsiteX10" fmla="*/ 11679 w 739990"/>
                  <a:gd name="connsiteY10" fmla="*/ 235352 h 240771"/>
                  <a:gd name="connsiteX11" fmla="*/ 10022 w 739990"/>
                  <a:gd name="connsiteY11" fmla="*/ 203389 h 240771"/>
                  <a:gd name="connsiteX12" fmla="*/ 32041 w 739990"/>
                  <a:gd name="connsiteY12" fmla="*/ 192261 h 240771"/>
                  <a:gd name="connsiteX13" fmla="*/ 305745 w 739990"/>
                  <a:gd name="connsiteY13" fmla="*/ 34573 h 240771"/>
                  <a:gd name="connsiteX14" fmla="*/ 376539 w 739990"/>
                  <a:gd name="connsiteY14" fmla="*/ 5 h 240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9990" h="240771">
                    <a:moveTo>
                      <a:pt x="376539" y="5"/>
                    </a:moveTo>
                    <a:cubicBezTo>
                      <a:pt x="397848" y="-232"/>
                      <a:pt x="412764" y="8528"/>
                      <a:pt x="433126" y="22498"/>
                    </a:cubicBezTo>
                    <a:cubicBezTo>
                      <a:pt x="490424" y="54461"/>
                      <a:pt x="661134" y="166453"/>
                      <a:pt x="694992" y="181369"/>
                    </a:cubicBezTo>
                    <a:cubicBezTo>
                      <a:pt x="708251" y="187288"/>
                      <a:pt x="721984" y="192734"/>
                      <a:pt x="733112" y="202442"/>
                    </a:cubicBezTo>
                    <a:cubicBezTo>
                      <a:pt x="743056" y="210965"/>
                      <a:pt x="742109" y="220673"/>
                      <a:pt x="730981" y="227302"/>
                    </a:cubicBezTo>
                    <a:cubicBezTo>
                      <a:pt x="719379" y="234169"/>
                      <a:pt x="700438" y="236299"/>
                      <a:pt x="684101" y="230380"/>
                    </a:cubicBezTo>
                    <a:cubicBezTo>
                      <a:pt x="640062" y="213806"/>
                      <a:pt x="436915" y="71509"/>
                      <a:pt x="430285" y="66773"/>
                    </a:cubicBezTo>
                    <a:cubicBezTo>
                      <a:pt x="397611" y="43097"/>
                      <a:pt x="364700" y="42623"/>
                      <a:pt x="331553" y="65826"/>
                    </a:cubicBezTo>
                    <a:cubicBezTo>
                      <a:pt x="305272" y="84057"/>
                      <a:pt x="134088" y="191077"/>
                      <a:pt x="75370" y="227302"/>
                    </a:cubicBezTo>
                    <a:cubicBezTo>
                      <a:pt x="61164" y="236063"/>
                      <a:pt x="45774" y="241982"/>
                      <a:pt x="28253" y="240561"/>
                    </a:cubicBezTo>
                    <a:cubicBezTo>
                      <a:pt x="22097" y="240088"/>
                      <a:pt x="16651" y="238667"/>
                      <a:pt x="11679" y="235352"/>
                    </a:cubicBezTo>
                    <a:cubicBezTo>
                      <a:pt x="-3237" y="225645"/>
                      <a:pt x="-3948" y="214280"/>
                      <a:pt x="10022" y="203389"/>
                    </a:cubicBezTo>
                    <a:cubicBezTo>
                      <a:pt x="16651" y="198180"/>
                      <a:pt x="24465" y="195338"/>
                      <a:pt x="32041" y="192261"/>
                    </a:cubicBezTo>
                    <a:cubicBezTo>
                      <a:pt x="73476" y="175687"/>
                      <a:pt x="237319" y="82163"/>
                      <a:pt x="305745" y="34573"/>
                    </a:cubicBezTo>
                    <a:cubicBezTo>
                      <a:pt x="318294" y="29838"/>
                      <a:pt x="363753" y="5"/>
                      <a:pt x="376539" y="5"/>
                    </a:cubicBezTo>
                    <a:close/>
                  </a:path>
                </a:pathLst>
              </a:custGeom>
              <a:solidFill>
                <a:srgbClr val="FEFEFE"/>
              </a:solidFill>
              <a:ln w="2363" cap="flat">
                <a:noFill/>
                <a:prstDash val="solid"/>
                <a:miter/>
              </a:ln>
            </p:spPr>
            <p:txBody>
              <a:bodyPr rtlCol="0" anchor="ctr"/>
              <a:lstStyle/>
              <a:p>
                <a:endParaRPr lang="en-US"/>
              </a:p>
            </p:txBody>
          </p:sp>
          <p:sp>
            <p:nvSpPr>
              <p:cNvPr id="27" name="Freeform: Shape 430">
                <a:extLst>
                  <a:ext uri="{FF2B5EF4-FFF2-40B4-BE49-F238E27FC236}">
                    <a16:creationId xmlns="" xmlns:a16="http://schemas.microsoft.com/office/drawing/2014/main" id="{503F0D52-B39F-4616-AD85-E3001701B1BF}"/>
                  </a:ext>
                </a:extLst>
              </p:cNvPr>
              <p:cNvSpPr/>
              <p:nvPr/>
            </p:nvSpPr>
            <p:spPr>
              <a:xfrm>
                <a:off x="8411579" y="6142666"/>
                <a:ext cx="813535" cy="105701"/>
              </a:xfrm>
              <a:custGeom>
                <a:avLst/>
                <a:gdLst>
                  <a:gd name="connsiteX0" fmla="*/ 813536 w 813535"/>
                  <a:gd name="connsiteY0" fmla="*/ 3789 h 105701"/>
                  <a:gd name="connsiteX1" fmla="*/ 791280 w 813535"/>
                  <a:gd name="connsiteY1" fmla="*/ 21072 h 105701"/>
                  <a:gd name="connsiteX2" fmla="*/ 554038 w 813535"/>
                  <a:gd name="connsiteY2" fmla="*/ 95181 h 105701"/>
                  <a:gd name="connsiteX3" fmla="*/ 92340 w 813535"/>
                  <a:gd name="connsiteY3" fmla="*/ 45460 h 105701"/>
                  <a:gd name="connsiteX4" fmla="*/ 14443 w 813535"/>
                  <a:gd name="connsiteY4" fmla="*/ 11128 h 105701"/>
                  <a:gd name="connsiteX5" fmla="*/ 0 w 813535"/>
                  <a:gd name="connsiteY5" fmla="*/ 0 h 105701"/>
                  <a:gd name="connsiteX6" fmla="*/ 406531 w 813535"/>
                  <a:gd name="connsiteY6" fmla="*/ 72451 h 105701"/>
                  <a:gd name="connsiteX7" fmla="*/ 813536 w 813535"/>
                  <a:gd name="connsiteY7" fmla="*/ 3789 h 105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535" h="105701">
                    <a:moveTo>
                      <a:pt x="813536" y="3789"/>
                    </a:moveTo>
                    <a:cubicBezTo>
                      <a:pt x="807853" y="12786"/>
                      <a:pt x="799566" y="17047"/>
                      <a:pt x="791280" y="21072"/>
                    </a:cubicBezTo>
                    <a:cubicBezTo>
                      <a:pt x="716461" y="59429"/>
                      <a:pt x="636670" y="82395"/>
                      <a:pt x="554038" y="95181"/>
                    </a:cubicBezTo>
                    <a:cubicBezTo>
                      <a:pt x="395877" y="119805"/>
                      <a:pt x="242214" y="100390"/>
                      <a:pt x="92340" y="45460"/>
                    </a:cubicBezTo>
                    <a:cubicBezTo>
                      <a:pt x="65585" y="35752"/>
                      <a:pt x="39540" y="24387"/>
                      <a:pt x="14443" y="11128"/>
                    </a:cubicBezTo>
                    <a:cubicBezTo>
                      <a:pt x="9234" y="8287"/>
                      <a:pt x="4499" y="5209"/>
                      <a:pt x="0" y="0"/>
                    </a:cubicBezTo>
                    <a:cubicBezTo>
                      <a:pt x="132353" y="43329"/>
                      <a:pt x="266838" y="71267"/>
                      <a:pt x="406531" y="72451"/>
                    </a:cubicBezTo>
                    <a:cubicBezTo>
                      <a:pt x="546461" y="73635"/>
                      <a:pt x="680945" y="46407"/>
                      <a:pt x="813536" y="3789"/>
                    </a:cubicBezTo>
                    <a:close/>
                  </a:path>
                </a:pathLst>
              </a:custGeom>
              <a:solidFill>
                <a:srgbClr val="CDCDCD"/>
              </a:solidFill>
              <a:ln w="2363" cap="flat">
                <a:noFill/>
                <a:prstDash val="solid"/>
                <a:miter/>
              </a:ln>
            </p:spPr>
            <p:txBody>
              <a:bodyPr rtlCol="0" anchor="ctr"/>
              <a:lstStyle/>
              <a:p>
                <a:endParaRPr lang="en-US"/>
              </a:p>
            </p:txBody>
          </p:sp>
          <p:sp>
            <p:nvSpPr>
              <p:cNvPr id="28" name="Freeform: Shape 431">
                <a:extLst>
                  <a:ext uri="{FF2B5EF4-FFF2-40B4-BE49-F238E27FC236}">
                    <a16:creationId xmlns="" xmlns:a16="http://schemas.microsoft.com/office/drawing/2014/main" id="{B6CCD5C4-9338-4BB5-8C76-FCE762A65D08}"/>
                  </a:ext>
                </a:extLst>
              </p:cNvPr>
              <p:cNvSpPr/>
              <p:nvPr/>
            </p:nvSpPr>
            <p:spPr>
              <a:xfrm>
                <a:off x="8445673" y="5999658"/>
                <a:ext cx="757184" cy="106177"/>
              </a:xfrm>
              <a:custGeom>
                <a:avLst/>
                <a:gdLst>
                  <a:gd name="connsiteX0" fmla="*/ 757185 w 757184"/>
                  <a:gd name="connsiteY0" fmla="*/ 4735 h 106177"/>
                  <a:gd name="connsiteX1" fmla="*/ 711962 w 757184"/>
                  <a:gd name="connsiteY1" fmla="*/ 34805 h 106177"/>
                  <a:gd name="connsiteX2" fmla="*/ 460751 w 757184"/>
                  <a:gd name="connsiteY2" fmla="*/ 102994 h 106177"/>
                  <a:gd name="connsiteX3" fmla="*/ 107256 w 757184"/>
                  <a:gd name="connsiteY3" fmla="*/ 54220 h 106177"/>
                  <a:gd name="connsiteX4" fmla="*/ 21783 w 757184"/>
                  <a:gd name="connsiteY4" fmla="*/ 16337 h 106177"/>
                  <a:gd name="connsiteX5" fmla="*/ 0 w 757184"/>
                  <a:gd name="connsiteY5" fmla="*/ 0 h 106177"/>
                  <a:gd name="connsiteX6" fmla="*/ 378356 w 757184"/>
                  <a:gd name="connsiteY6" fmla="*/ 73161 h 106177"/>
                  <a:gd name="connsiteX7" fmla="*/ 757185 w 757184"/>
                  <a:gd name="connsiteY7" fmla="*/ 4735 h 106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7184" h="106177">
                    <a:moveTo>
                      <a:pt x="757185" y="4735"/>
                    </a:moveTo>
                    <a:cubicBezTo>
                      <a:pt x="744399" y="18941"/>
                      <a:pt x="728062" y="27228"/>
                      <a:pt x="711962" y="34805"/>
                    </a:cubicBezTo>
                    <a:cubicBezTo>
                      <a:pt x="632408" y="72451"/>
                      <a:pt x="548355" y="95181"/>
                      <a:pt x="460751" y="102994"/>
                    </a:cubicBezTo>
                    <a:cubicBezTo>
                      <a:pt x="339289" y="114122"/>
                      <a:pt x="221615" y="95654"/>
                      <a:pt x="107256" y="54220"/>
                    </a:cubicBezTo>
                    <a:cubicBezTo>
                      <a:pt x="77897" y="43565"/>
                      <a:pt x="49485" y="31017"/>
                      <a:pt x="21783" y="16337"/>
                    </a:cubicBezTo>
                    <a:cubicBezTo>
                      <a:pt x="13969" y="12075"/>
                      <a:pt x="6156" y="7577"/>
                      <a:pt x="0" y="0"/>
                    </a:cubicBezTo>
                    <a:cubicBezTo>
                      <a:pt x="122409" y="44276"/>
                      <a:pt x="247660" y="71978"/>
                      <a:pt x="378356" y="73161"/>
                    </a:cubicBezTo>
                    <a:cubicBezTo>
                      <a:pt x="509052" y="74345"/>
                      <a:pt x="634302" y="47354"/>
                      <a:pt x="757185" y="4735"/>
                    </a:cubicBezTo>
                    <a:close/>
                  </a:path>
                </a:pathLst>
              </a:custGeom>
              <a:solidFill>
                <a:srgbClr val="CDCDCD"/>
              </a:solidFill>
              <a:ln w="2363" cap="flat">
                <a:noFill/>
                <a:prstDash val="solid"/>
                <a:miter/>
              </a:ln>
            </p:spPr>
            <p:txBody>
              <a:bodyPr rtlCol="0" anchor="ctr"/>
              <a:lstStyle/>
              <a:p>
                <a:endParaRPr lang="en-US"/>
              </a:p>
            </p:txBody>
          </p:sp>
          <p:sp>
            <p:nvSpPr>
              <p:cNvPr id="29" name="Freeform: Shape 432">
                <a:extLst>
                  <a:ext uri="{FF2B5EF4-FFF2-40B4-BE49-F238E27FC236}">
                    <a16:creationId xmlns="" xmlns:a16="http://schemas.microsoft.com/office/drawing/2014/main" id="{ADECCAD1-BF1A-4F3F-8FFE-D5C55135E7E0}"/>
                  </a:ext>
                </a:extLst>
              </p:cNvPr>
              <p:cNvSpPr/>
              <p:nvPr/>
            </p:nvSpPr>
            <p:spPr>
              <a:xfrm>
                <a:off x="8444490" y="6284017"/>
                <a:ext cx="747714" cy="107499"/>
              </a:xfrm>
              <a:custGeom>
                <a:avLst/>
                <a:gdLst>
                  <a:gd name="connsiteX0" fmla="*/ 747714 w 747714"/>
                  <a:gd name="connsiteY0" fmla="*/ 4262 h 107499"/>
                  <a:gd name="connsiteX1" fmla="*/ 733271 w 747714"/>
                  <a:gd name="connsiteY1" fmla="*/ 18941 h 107499"/>
                  <a:gd name="connsiteX2" fmla="*/ 549302 w 747714"/>
                  <a:gd name="connsiteY2" fmla="*/ 88788 h 107499"/>
                  <a:gd name="connsiteX3" fmla="*/ 387590 w 747714"/>
                  <a:gd name="connsiteY3" fmla="*/ 107493 h 107499"/>
                  <a:gd name="connsiteX4" fmla="*/ 159108 w 747714"/>
                  <a:gd name="connsiteY4" fmla="*/ 72924 h 107499"/>
                  <a:gd name="connsiteX5" fmla="*/ 12075 w 747714"/>
                  <a:gd name="connsiteY5" fmla="*/ 11838 h 107499"/>
                  <a:gd name="connsiteX6" fmla="*/ 0 w 747714"/>
                  <a:gd name="connsiteY6" fmla="*/ 0 h 107499"/>
                  <a:gd name="connsiteX7" fmla="*/ 747714 w 747714"/>
                  <a:gd name="connsiteY7" fmla="*/ 4262 h 10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714" h="107499">
                    <a:moveTo>
                      <a:pt x="747714" y="4262"/>
                    </a:moveTo>
                    <a:cubicBezTo>
                      <a:pt x="745347" y="13022"/>
                      <a:pt x="738954" y="15627"/>
                      <a:pt x="733271" y="18941"/>
                    </a:cubicBezTo>
                    <a:cubicBezTo>
                      <a:pt x="675973" y="52562"/>
                      <a:pt x="613703" y="73398"/>
                      <a:pt x="549302" y="88788"/>
                    </a:cubicBezTo>
                    <a:cubicBezTo>
                      <a:pt x="496029" y="101574"/>
                      <a:pt x="442046" y="107730"/>
                      <a:pt x="387590" y="107493"/>
                    </a:cubicBezTo>
                    <a:cubicBezTo>
                      <a:pt x="309930" y="107019"/>
                      <a:pt x="233690" y="95654"/>
                      <a:pt x="159108" y="72924"/>
                    </a:cubicBezTo>
                    <a:cubicBezTo>
                      <a:pt x="107966" y="57298"/>
                      <a:pt x="58245" y="38593"/>
                      <a:pt x="12075" y="11838"/>
                    </a:cubicBezTo>
                    <a:cubicBezTo>
                      <a:pt x="7577" y="9234"/>
                      <a:pt x="2368" y="7103"/>
                      <a:pt x="0" y="0"/>
                    </a:cubicBezTo>
                    <a:cubicBezTo>
                      <a:pt x="248607" y="96601"/>
                      <a:pt x="497450" y="100153"/>
                      <a:pt x="747714" y="4262"/>
                    </a:cubicBezTo>
                    <a:close/>
                  </a:path>
                </a:pathLst>
              </a:custGeom>
              <a:solidFill>
                <a:srgbClr val="CDCDCD"/>
              </a:solidFill>
              <a:ln w="2363" cap="flat">
                <a:noFill/>
                <a:prstDash val="solid"/>
                <a:miter/>
              </a:ln>
            </p:spPr>
            <p:txBody>
              <a:bodyPr rtlCol="0" anchor="ctr"/>
              <a:lstStyle/>
              <a:p>
                <a:endParaRPr lang="en-US"/>
              </a:p>
            </p:txBody>
          </p:sp>
          <p:sp>
            <p:nvSpPr>
              <p:cNvPr id="30" name="Freeform: Shape 433">
                <a:extLst>
                  <a:ext uri="{FF2B5EF4-FFF2-40B4-BE49-F238E27FC236}">
                    <a16:creationId xmlns="" xmlns:a16="http://schemas.microsoft.com/office/drawing/2014/main" id="{B135241F-D3D8-4970-8FAB-01CC9F5EFBF9}"/>
                  </a:ext>
                </a:extLst>
              </p:cNvPr>
              <p:cNvSpPr/>
              <p:nvPr/>
            </p:nvSpPr>
            <p:spPr>
              <a:xfrm>
                <a:off x="8454671" y="6390326"/>
                <a:ext cx="716934" cy="108755"/>
              </a:xfrm>
              <a:custGeom>
                <a:avLst/>
                <a:gdLst>
                  <a:gd name="connsiteX0" fmla="*/ 1421 w 716934"/>
                  <a:gd name="connsiteY0" fmla="*/ 0 h 108755"/>
                  <a:gd name="connsiteX1" fmla="*/ 716934 w 716934"/>
                  <a:gd name="connsiteY1" fmla="*/ 3315 h 108755"/>
                  <a:gd name="connsiteX2" fmla="*/ 704386 w 716934"/>
                  <a:gd name="connsiteY2" fmla="*/ 18704 h 108755"/>
                  <a:gd name="connsiteX3" fmla="*/ 555932 w 716934"/>
                  <a:gd name="connsiteY3" fmla="*/ 82158 h 108755"/>
                  <a:gd name="connsiteX4" fmla="*/ 349233 w 716934"/>
                  <a:gd name="connsiteY4" fmla="*/ 108203 h 108755"/>
                  <a:gd name="connsiteX5" fmla="*/ 19415 w 716934"/>
                  <a:gd name="connsiteY5" fmla="*/ 17284 h 108755"/>
                  <a:gd name="connsiteX6" fmla="*/ 0 w 716934"/>
                  <a:gd name="connsiteY6" fmla="*/ 4735 h 108755"/>
                  <a:gd name="connsiteX7" fmla="*/ 1421 w 716934"/>
                  <a:gd name="connsiteY7" fmla="*/ 0 h 108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6934" h="108755">
                    <a:moveTo>
                      <a:pt x="1421" y="0"/>
                    </a:moveTo>
                    <a:cubicBezTo>
                      <a:pt x="238662" y="97785"/>
                      <a:pt x="476378" y="101337"/>
                      <a:pt x="716934" y="3315"/>
                    </a:cubicBezTo>
                    <a:cubicBezTo>
                      <a:pt x="714093" y="13732"/>
                      <a:pt x="708647" y="16100"/>
                      <a:pt x="704386" y="18704"/>
                    </a:cubicBezTo>
                    <a:cubicBezTo>
                      <a:pt x="658216" y="47590"/>
                      <a:pt x="608021" y="67242"/>
                      <a:pt x="555932" y="82158"/>
                    </a:cubicBezTo>
                    <a:cubicBezTo>
                      <a:pt x="488216" y="101337"/>
                      <a:pt x="419317" y="111281"/>
                      <a:pt x="349233" y="108203"/>
                    </a:cubicBezTo>
                    <a:cubicBezTo>
                      <a:pt x="232506" y="102994"/>
                      <a:pt x="121936" y="74345"/>
                      <a:pt x="19415" y="17284"/>
                    </a:cubicBezTo>
                    <a:cubicBezTo>
                      <a:pt x="12785" y="13496"/>
                      <a:pt x="6393" y="8760"/>
                      <a:pt x="0" y="4735"/>
                    </a:cubicBezTo>
                    <a:cubicBezTo>
                      <a:pt x="237" y="3078"/>
                      <a:pt x="710" y="1421"/>
                      <a:pt x="1421" y="0"/>
                    </a:cubicBezTo>
                    <a:close/>
                  </a:path>
                </a:pathLst>
              </a:custGeom>
              <a:solidFill>
                <a:srgbClr val="CDCDCD"/>
              </a:solidFill>
              <a:ln w="2363" cap="flat">
                <a:noFill/>
                <a:prstDash val="solid"/>
                <a:miter/>
              </a:ln>
            </p:spPr>
            <p:txBody>
              <a:bodyPr rtlCol="0" anchor="ctr"/>
              <a:lstStyle/>
              <a:p>
                <a:endParaRPr lang="en-US"/>
              </a:p>
            </p:txBody>
          </p:sp>
          <p:sp>
            <p:nvSpPr>
              <p:cNvPr id="31" name="Freeform: Shape 434">
                <a:extLst>
                  <a:ext uri="{FF2B5EF4-FFF2-40B4-BE49-F238E27FC236}">
                    <a16:creationId xmlns="" xmlns:a16="http://schemas.microsoft.com/office/drawing/2014/main" id="{1E69AEE7-05A2-49A4-9106-D7028628DF02}"/>
                  </a:ext>
                </a:extLst>
              </p:cNvPr>
              <p:cNvSpPr/>
              <p:nvPr/>
            </p:nvSpPr>
            <p:spPr>
              <a:xfrm>
                <a:off x="8500130" y="6519153"/>
                <a:ext cx="626015" cy="105385"/>
              </a:xfrm>
              <a:custGeom>
                <a:avLst/>
                <a:gdLst>
                  <a:gd name="connsiteX0" fmla="*/ 626015 w 626015"/>
                  <a:gd name="connsiteY0" fmla="*/ 6368 h 105385"/>
                  <a:gd name="connsiteX1" fmla="*/ 343551 w 626015"/>
                  <a:gd name="connsiteY1" fmla="*/ 104863 h 105385"/>
                  <a:gd name="connsiteX2" fmla="*/ 0 w 626015"/>
                  <a:gd name="connsiteY2" fmla="*/ 449 h 105385"/>
                  <a:gd name="connsiteX3" fmla="*/ 15627 w 626015"/>
                  <a:gd name="connsiteY3" fmla="*/ 4237 h 105385"/>
                  <a:gd name="connsiteX4" fmla="*/ 219247 w 626015"/>
                  <a:gd name="connsiteY4" fmla="*/ 64613 h 105385"/>
                  <a:gd name="connsiteX5" fmla="*/ 510709 w 626015"/>
                  <a:gd name="connsiteY5" fmla="*/ 44014 h 105385"/>
                  <a:gd name="connsiteX6" fmla="*/ 609678 w 626015"/>
                  <a:gd name="connsiteY6" fmla="*/ 8262 h 105385"/>
                  <a:gd name="connsiteX7" fmla="*/ 626015 w 626015"/>
                  <a:gd name="connsiteY7" fmla="*/ 6368 h 105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6015" h="105385">
                    <a:moveTo>
                      <a:pt x="626015" y="6368"/>
                    </a:moveTo>
                    <a:cubicBezTo>
                      <a:pt x="542436" y="69111"/>
                      <a:pt x="447255" y="99654"/>
                      <a:pt x="343551" y="104863"/>
                    </a:cubicBezTo>
                    <a:cubicBezTo>
                      <a:pt x="193203" y="112203"/>
                      <a:pt x="39304" y="40462"/>
                      <a:pt x="0" y="449"/>
                    </a:cubicBezTo>
                    <a:cubicBezTo>
                      <a:pt x="6393" y="-1209"/>
                      <a:pt x="11128" y="2106"/>
                      <a:pt x="15627" y="4237"/>
                    </a:cubicBezTo>
                    <a:cubicBezTo>
                      <a:pt x="80975" y="33122"/>
                      <a:pt x="148454" y="53958"/>
                      <a:pt x="219247" y="64613"/>
                    </a:cubicBezTo>
                    <a:cubicBezTo>
                      <a:pt x="317980" y="79529"/>
                      <a:pt x="415055" y="71716"/>
                      <a:pt x="510709" y="44014"/>
                    </a:cubicBezTo>
                    <a:cubicBezTo>
                      <a:pt x="544567" y="34306"/>
                      <a:pt x="577004" y="21284"/>
                      <a:pt x="609678" y="8262"/>
                    </a:cubicBezTo>
                    <a:cubicBezTo>
                      <a:pt x="614650" y="6368"/>
                      <a:pt x="619386" y="3290"/>
                      <a:pt x="626015" y="6368"/>
                    </a:cubicBezTo>
                    <a:close/>
                  </a:path>
                </a:pathLst>
              </a:custGeom>
              <a:solidFill>
                <a:srgbClr val="CDCDCD"/>
              </a:solidFill>
              <a:ln w="2363" cap="flat">
                <a:noFill/>
                <a:prstDash val="solid"/>
                <a:miter/>
              </a:ln>
            </p:spPr>
            <p:txBody>
              <a:bodyPr rtlCol="0" anchor="ctr"/>
              <a:lstStyle/>
              <a:p>
                <a:endParaRPr lang="en-US"/>
              </a:p>
            </p:txBody>
          </p:sp>
          <p:sp>
            <p:nvSpPr>
              <p:cNvPr id="32" name="Freeform: Shape 435">
                <a:extLst>
                  <a:ext uri="{FF2B5EF4-FFF2-40B4-BE49-F238E27FC236}">
                    <a16:creationId xmlns="" xmlns:a16="http://schemas.microsoft.com/office/drawing/2014/main" id="{1227C159-C61A-4AC7-A544-6CAD257CA64D}"/>
                  </a:ext>
                </a:extLst>
              </p:cNvPr>
              <p:cNvSpPr/>
              <p:nvPr/>
            </p:nvSpPr>
            <p:spPr>
              <a:xfrm>
                <a:off x="8521913" y="5849784"/>
                <a:ext cx="605416" cy="106478"/>
              </a:xfrm>
              <a:custGeom>
                <a:avLst/>
                <a:gdLst>
                  <a:gd name="connsiteX0" fmla="*/ 605416 w 605416"/>
                  <a:gd name="connsiteY0" fmla="*/ 8997 h 106478"/>
                  <a:gd name="connsiteX1" fmla="*/ 321531 w 605416"/>
                  <a:gd name="connsiteY1" fmla="*/ 106309 h 106478"/>
                  <a:gd name="connsiteX2" fmla="*/ 0 w 605416"/>
                  <a:gd name="connsiteY2" fmla="*/ 0 h 106478"/>
                  <a:gd name="connsiteX3" fmla="*/ 300932 w 605416"/>
                  <a:gd name="connsiteY3" fmla="*/ 73398 h 106478"/>
                  <a:gd name="connsiteX4" fmla="*/ 603522 w 605416"/>
                  <a:gd name="connsiteY4" fmla="*/ 2841 h 106478"/>
                  <a:gd name="connsiteX5" fmla="*/ 605416 w 605416"/>
                  <a:gd name="connsiteY5" fmla="*/ 8997 h 10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416" h="106478">
                    <a:moveTo>
                      <a:pt x="605416" y="8997"/>
                    </a:moveTo>
                    <a:cubicBezTo>
                      <a:pt x="521837" y="72451"/>
                      <a:pt x="425946" y="103231"/>
                      <a:pt x="321531" y="106309"/>
                    </a:cubicBezTo>
                    <a:cubicBezTo>
                      <a:pt x="190835" y="110097"/>
                      <a:pt x="50432" y="49721"/>
                      <a:pt x="0" y="0"/>
                    </a:cubicBezTo>
                    <a:cubicBezTo>
                      <a:pt x="95654" y="43802"/>
                      <a:pt x="195334" y="72214"/>
                      <a:pt x="300932" y="73398"/>
                    </a:cubicBezTo>
                    <a:cubicBezTo>
                      <a:pt x="407241" y="74582"/>
                      <a:pt x="507394" y="47354"/>
                      <a:pt x="603522" y="2841"/>
                    </a:cubicBezTo>
                    <a:cubicBezTo>
                      <a:pt x="604233" y="4735"/>
                      <a:pt x="604706" y="6866"/>
                      <a:pt x="605416" y="8997"/>
                    </a:cubicBezTo>
                    <a:close/>
                  </a:path>
                </a:pathLst>
              </a:custGeom>
              <a:solidFill>
                <a:srgbClr val="CDCDCD"/>
              </a:solidFill>
              <a:ln w="2363" cap="flat">
                <a:noFill/>
                <a:prstDash val="solid"/>
                <a:miter/>
              </a:ln>
            </p:spPr>
            <p:txBody>
              <a:bodyPr rtlCol="0" anchor="ctr"/>
              <a:lstStyle/>
              <a:p>
                <a:endParaRPr lang="en-US"/>
              </a:p>
            </p:txBody>
          </p:sp>
          <p:sp>
            <p:nvSpPr>
              <p:cNvPr id="33" name="Freeform: Shape 436">
                <a:extLst>
                  <a:ext uri="{FF2B5EF4-FFF2-40B4-BE49-F238E27FC236}">
                    <a16:creationId xmlns="" xmlns:a16="http://schemas.microsoft.com/office/drawing/2014/main" id="{660880CA-9849-45C4-B201-9E579582204A}"/>
                  </a:ext>
                </a:extLst>
              </p:cNvPr>
              <p:cNvSpPr/>
              <p:nvPr/>
            </p:nvSpPr>
            <p:spPr>
              <a:xfrm>
                <a:off x="8557665" y="5711985"/>
                <a:ext cx="519469" cy="108323"/>
              </a:xfrm>
              <a:custGeom>
                <a:avLst/>
                <a:gdLst>
                  <a:gd name="connsiteX0" fmla="*/ 0 w 519469"/>
                  <a:gd name="connsiteY0" fmla="*/ 0 h 108323"/>
                  <a:gd name="connsiteX1" fmla="*/ 519469 w 519469"/>
                  <a:gd name="connsiteY1" fmla="*/ 6156 h 108323"/>
                  <a:gd name="connsiteX2" fmla="*/ 503606 w 519469"/>
                  <a:gd name="connsiteY2" fmla="*/ 26755 h 108323"/>
                  <a:gd name="connsiteX3" fmla="*/ 297144 w 519469"/>
                  <a:gd name="connsiteY3" fmla="*/ 107256 h 108323"/>
                  <a:gd name="connsiteX4" fmla="*/ 11128 w 519469"/>
                  <a:gd name="connsiteY4" fmla="*/ 15627 h 108323"/>
                  <a:gd name="connsiteX5" fmla="*/ 0 w 519469"/>
                  <a:gd name="connsiteY5" fmla="*/ 0 h 10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9469" h="108323">
                    <a:moveTo>
                      <a:pt x="0" y="0"/>
                    </a:moveTo>
                    <a:cubicBezTo>
                      <a:pt x="173788" y="97785"/>
                      <a:pt x="346155" y="101574"/>
                      <a:pt x="519469" y="6156"/>
                    </a:cubicBezTo>
                    <a:cubicBezTo>
                      <a:pt x="517102" y="16811"/>
                      <a:pt x="509999" y="21783"/>
                      <a:pt x="503606" y="26755"/>
                    </a:cubicBezTo>
                    <a:cubicBezTo>
                      <a:pt x="442520" y="72925"/>
                      <a:pt x="374094" y="101574"/>
                      <a:pt x="297144" y="107256"/>
                    </a:cubicBezTo>
                    <a:cubicBezTo>
                      <a:pt x="189651" y="115069"/>
                      <a:pt x="95891" y="79554"/>
                      <a:pt x="11128" y="15627"/>
                    </a:cubicBezTo>
                    <a:cubicBezTo>
                      <a:pt x="7340" y="12786"/>
                      <a:pt x="2841" y="9708"/>
                      <a:pt x="0" y="0"/>
                    </a:cubicBezTo>
                    <a:close/>
                  </a:path>
                </a:pathLst>
              </a:custGeom>
              <a:solidFill>
                <a:srgbClr val="CDCDCD"/>
              </a:solidFill>
              <a:ln w="2363" cap="flat">
                <a:noFill/>
                <a:prstDash val="solid"/>
                <a:miter/>
              </a:ln>
            </p:spPr>
            <p:txBody>
              <a:bodyPr rtlCol="0" anchor="ctr"/>
              <a:lstStyle/>
              <a:p>
                <a:endParaRPr lang="en-US"/>
              </a:p>
            </p:txBody>
          </p:sp>
          <p:sp>
            <p:nvSpPr>
              <p:cNvPr id="34" name="Freeform: Shape 437">
                <a:extLst>
                  <a:ext uri="{FF2B5EF4-FFF2-40B4-BE49-F238E27FC236}">
                    <a16:creationId xmlns="" xmlns:a16="http://schemas.microsoft.com/office/drawing/2014/main" id="{7834C8FA-96EB-4AF9-9692-A74A0BAB9CF0}"/>
                  </a:ext>
                </a:extLst>
              </p:cNvPr>
              <p:cNvSpPr/>
              <p:nvPr/>
            </p:nvSpPr>
            <p:spPr>
              <a:xfrm>
                <a:off x="9347521" y="5871226"/>
                <a:ext cx="48502" cy="126757"/>
              </a:xfrm>
              <a:custGeom>
                <a:avLst/>
                <a:gdLst>
                  <a:gd name="connsiteX0" fmla="*/ 38122 w 48502"/>
                  <a:gd name="connsiteY0" fmla="*/ 23781 h 126757"/>
                  <a:gd name="connsiteX1" fmla="*/ 47119 w 48502"/>
                  <a:gd name="connsiteY1" fmla="*/ 103099 h 126757"/>
                  <a:gd name="connsiteX2" fmla="*/ 40727 w 48502"/>
                  <a:gd name="connsiteY2" fmla="*/ 119199 h 126757"/>
                  <a:gd name="connsiteX3" fmla="*/ 20838 w 48502"/>
                  <a:gd name="connsiteY3" fmla="*/ 125591 h 126757"/>
                  <a:gd name="connsiteX4" fmla="*/ 14919 w 48502"/>
                  <a:gd name="connsiteY4" fmla="*/ 108307 h 126757"/>
                  <a:gd name="connsiteX5" fmla="*/ 10657 w 48502"/>
                  <a:gd name="connsiteY5" fmla="*/ 49115 h 126757"/>
                  <a:gd name="connsiteX6" fmla="*/ 2607 w 48502"/>
                  <a:gd name="connsiteY6" fmla="*/ 32068 h 126757"/>
                  <a:gd name="connsiteX7" fmla="*/ 3791 w 48502"/>
                  <a:gd name="connsiteY7" fmla="*/ 9812 h 126757"/>
                  <a:gd name="connsiteX8" fmla="*/ 25100 w 48502"/>
                  <a:gd name="connsiteY8" fmla="*/ 815 h 126757"/>
                  <a:gd name="connsiteX9" fmla="*/ 38122 w 48502"/>
                  <a:gd name="connsiteY9" fmla="*/ 23781 h 126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502" h="126757">
                    <a:moveTo>
                      <a:pt x="38122" y="23781"/>
                    </a:moveTo>
                    <a:cubicBezTo>
                      <a:pt x="42384" y="47221"/>
                      <a:pt x="52091" y="75870"/>
                      <a:pt x="47119" y="103099"/>
                    </a:cubicBezTo>
                    <a:cubicBezTo>
                      <a:pt x="46883" y="109018"/>
                      <a:pt x="45225" y="114700"/>
                      <a:pt x="40727" y="119199"/>
                    </a:cubicBezTo>
                    <a:cubicBezTo>
                      <a:pt x="35281" y="124645"/>
                      <a:pt x="28651" y="128906"/>
                      <a:pt x="20838" y="125591"/>
                    </a:cubicBezTo>
                    <a:cubicBezTo>
                      <a:pt x="12788" y="122277"/>
                      <a:pt x="13972" y="114700"/>
                      <a:pt x="14919" y="108307"/>
                    </a:cubicBezTo>
                    <a:cubicBezTo>
                      <a:pt x="17760" y="88182"/>
                      <a:pt x="18944" y="68294"/>
                      <a:pt x="10657" y="49115"/>
                    </a:cubicBezTo>
                    <a:cubicBezTo>
                      <a:pt x="8053" y="43433"/>
                      <a:pt x="4975" y="37987"/>
                      <a:pt x="2607" y="32068"/>
                    </a:cubicBezTo>
                    <a:cubicBezTo>
                      <a:pt x="-708" y="24492"/>
                      <a:pt x="-1418" y="16678"/>
                      <a:pt x="3791" y="9812"/>
                    </a:cubicBezTo>
                    <a:cubicBezTo>
                      <a:pt x="9000" y="2946"/>
                      <a:pt x="16103" y="-2026"/>
                      <a:pt x="25100" y="815"/>
                    </a:cubicBezTo>
                    <a:cubicBezTo>
                      <a:pt x="35991" y="4366"/>
                      <a:pt x="36938" y="14310"/>
                      <a:pt x="38122" y="23781"/>
                    </a:cubicBezTo>
                    <a:close/>
                  </a:path>
                </a:pathLst>
              </a:custGeom>
              <a:solidFill>
                <a:srgbClr val="C0C0C0"/>
              </a:solidFill>
              <a:ln w="2363" cap="flat">
                <a:noFill/>
                <a:prstDash val="solid"/>
                <a:miter/>
              </a:ln>
            </p:spPr>
            <p:txBody>
              <a:bodyPr rtlCol="0" anchor="ctr"/>
              <a:lstStyle/>
              <a:p>
                <a:endParaRPr lang="en-US"/>
              </a:p>
            </p:txBody>
          </p:sp>
          <p:sp>
            <p:nvSpPr>
              <p:cNvPr id="35" name="Freeform: Shape 438">
                <a:extLst>
                  <a:ext uri="{FF2B5EF4-FFF2-40B4-BE49-F238E27FC236}">
                    <a16:creationId xmlns="" xmlns:a16="http://schemas.microsoft.com/office/drawing/2014/main" id="{6EB5E92E-4178-4F2D-8F3F-FA1F0B1B98F5}"/>
                  </a:ext>
                </a:extLst>
              </p:cNvPr>
              <p:cNvSpPr/>
              <p:nvPr/>
            </p:nvSpPr>
            <p:spPr>
              <a:xfrm>
                <a:off x="8252489" y="5871134"/>
                <a:ext cx="48039" cy="126806"/>
              </a:xfrm>
              <a:custGeom>
                <a:avLst/>
                <a:gdLst>
                  <a:gd name="connsiteX0" fmla="*/ 11346 w 48039"/>
                  <a:gd name="connsiteY0" fmla="*/ 13928 h 126806"/>
                  <a:gd name="connsiteX1" fmla="*/ 32419 w 48039"/>
                  <a:gd name="connsiteY1" fmla="*/ 1143 h 126806"/>
                  <a:gd name="connsiteX2" fmla="*/ 47572 w 48039"/>
                  <a:gd name="connsiteY2" fmla="*/ 25767 h 126806"/>
                  <a:gd name="connsiteX3" fmla="*/ 43784 w 48039"/>
                  <a:gd name="connsiteY3" fmla="*/ 35474 h 126806"/>
                  <a:gd name="connsiteX4" fmla="*/ 32892 w 48039"/>
                  <a:gd name="connsiteY4" fmla="*/ 106031 h 126806"/>
                  <a:gd name="connsiteX5" fmla="*/ 26026 w 48039"/>
                  <a:gd name="connsiteY5" fmla="*/ 126156 h 126806"/>
                  <a:gd name="connsiteX6" fmla="*/ 3296 w 48039"/>
                  <a:gd name="connsiteY6" fmla="*/ 113134 h 126806"/>
                  <a:gd name="connsiteX7" fmla="*/ 11346 w 48039"/>
                  <a:gd name="connsiteY7" fmla="*/ 13928 h 126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39" h="126806">
                    <a:moveTo>
                      <a:pt x="11346" y="13928"/>
                    </a:moveTo>
                    <a:cubicBezTo>
                      <a:pt x="16082" y="1616"/>
                      <a:pt x="22001" y="-2172"/>
                      <a:pt x="32419" y="1143"/>
                    </a:cubicBezTo>
                    <a:cubicBezTo>
                      <a:pt x="43073" y="4458"/>
                      <a:pt x="49940" y="15349"/>
                      <a:pt x="47572" y="25767"/>
                    </a:cubicBezTo>
                    <a:cubicBezTo>
                      <a:pt x="46862" y="29081"/>
                      <a:pt x="45441" y="32633"/>
                      <a:pt x="43784" y="35474"/>
                    </a:cubicBezTo>
                    <a:cubicBezTo>
                      <a:pt x="31235" y="57730"/>
                      <a:pt x="28157" y="81170"/>
                      <a:pt x="32892" y="106031"/>
                    </a:cubicBezTo>
                    <a:cubicBezTo>
                      <a:pt x="34313" y="113844"/>
                      <a:pt x="36207" y="122368"/>
                      <a:pt x="26026" y="126156"/>
                    </a:cubicBezTo>
                    <a:cubicBezTo>
                      <a:pt x="18686" y="128998"/>
                      <a:pt x="7085" y="122131"/>
                      <a:pt x="3296" y="113134"/>
                    </a:cubicBezTo>
                    <a:cubicBezTo>
                      <a:pt x="-7122" y="88273"/>
                      <a:pt x="10399" y="16533"/>
                      <a:pt x="11346" y="13928"/>
                    </a:cubicBezTo>
                    <a:close/>
                  </a:path>
                </a:pathLst>
              </a:custGeom>
              <a:solidFill>
                <a:srgbClr val="C0C0C0"/>
              </a:solidFill>
              <a:ln w="2363" cap="flat">
                <a:noFill/>
                <a:prstDash val="solid"/>
                <a:miter/>
              </a:ln>
            </p:spPr>
            <p:txBody>
              <a:bodyPr rtlCol="0" anchor="ctr"/>
              <a:lstStyle/>
              <a:p>
                <a:endParaRPr lang="en-US"/>
              </a:p>
            </p:txBody>
          </p:sp>
          <p:sp>
            <p:nvSpPr>
              <p:cNvPr id="36" name="Freeform: Shape 439">
                <a:extLst>
                  <a:ext uri="{FF2B5EF4-FFF2-40B4-BE49-F238E27FC236}">
                    <a16:creationId xmlns="" xmlns:a16="http://schemas.microsoft.com/office/drawing/2014/main" id="{21EB015E-DB4D-4B72-9452-B8F811F1F0A2}"/>
                  </a:ext>
                </a:extLst>
              </p:cNvPr>
              <p:cNvSpPr/>
              <p:nvPr/>
            </p:nvSpPr>
            <p:spPr>
              <a:xfrm>
                <a:off x="7891517" y="4928993"/>
                <a:ext cx="393192" cy="1038747"/>
              </a:xfrm>
              <a:custGeom>
                <a:avLst/>
                <a:gdLst>
                  <a:gd name="connsiteX0" fmla="*/ 201845 w 393192"/>
                  <a:gd name="connsiteY0" fmla="*/ 730904 h 1038747"/>
                  <a:gd name="connsiteX1" fmla="*/ 99561 w 393192"/>
                  <a:gd name="connsiteY1" fmla="*/ 437784 h 1038747"/>
                  <a:gd name="connsiteX2" fmla="*/ 119 w 393192"/>
                  <a:gd name="connsiteY2" fmla="*/ 47354 h 1038747"/>
                  <a:gd name="connsiteX3" fmla="*/ 14088 w 393192"/>
                  <a:gd name="connsiteY3" fmla="*/ 0 h 1038747"/>
                  <a:gd name="connsiteX4" fmla="*/ 138628 w 393192"/>
                  <a:gd name="connsiteY4" fmla="*/ 464066 h 1038747"/>
                  <a:gd name="connsiteX5" fmla="*/ 305076 w 393192"/>
                  <a:gd name="connsiteY5" fmla="*/ 853549 h 1038747"/>
                  <a:gd name="connsiteX6" fmla="*/ 374212 w 393192"/>
                  <a:gd name="connsiteY6" fmla="*/ 963883 h 1038747"/>
                  <a:gd name="connsiteX7" fmla="*/ 393154 w 393192"/>
                  <a:gd name="connsiteY7" fmla="*/ 1003897 h 1038747"/>
                  <a:gd name="connsiteX8" fmla="*/ 366636 w 393192"/>
                  <a:gd name="connsiteY8" fmla="*/ 1027574 h 1038747"/>
                  <a:gd name="connsiteX9" fmla="*/ 269087 w 393192"/>
                  <a:gd name="connsiteY9" fmla="*/ 1035151 h 1038747"/>
                  <a:gd name="connsiteX10" fmla="*/ 157333 w 393192"/>
                  <a:gd name="connsiteY10" fmla="*/ 981404 h 1038747"/>
                  <a:gd name="connsiteX11" fmla="*/ 159937 w 393192"/>
                  <a:gd name="connsiteY11" fmla="*/ 938076 h 1038747"/>
                  <a:gd name="connsiteX12" fmla="*/ 245647 w 393192"/>
                  <a:gd name="connsiteY12" fmla="*/ 986140 h 1038747"/>
                  <a:gd name="connsiteX13" fmla="*/ 304839 w 393192"/>
                  <a:gd name="connsiteY13" fmla="*/ 1000819 h 1038747"/>
                  <a:gd name="connsiteX14" fmla="*/ 326859 w 393192"/>
                  <a:gd name="connsiteY14" fmla="*/ 967909 h 1038747"/>
                  <a:gd name="connsiteX15" fmla="*/ 201845 w 393192"/>
                  <a:gd name="connsiteY15" fmla="*/ 730904 h 1038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3192" h="1038747">
                    <a:moveTo>
                      <a:pt x="201845" y="730904"/>
                    </a:moveTo>
                    <a:cubicBezTo>
                      <a:pt x="154255" y="637854"/>
                      <a:pt x="121107" y="540068"/>
                      <a:pt x="99561" y="437784"/>
                    </a:cubicBezTo>
                    <a:cubicBezTo>
                      <a:pt x="84408" y="366754"/>
                      <a:pt x="-3670" y="58955"/>
                      <a:pt x="119" y="47354"/>
                    </a:cubicBezTo>
                    <a:cubicBezTo>
                      <a:pt x="8169" y="35515"/>
                      <a:pt x="11010" y="1894"/>
                      <a:pt x="14088" y="0"/>
                    </a:cubicBezTo>
                    <a:cubicBezTo>
                      <a:pt x="39896" y="26281"/>
                      <a:pt x="119923" y="402269"/>
                      <a:pt x="138628" y="464066"/>
                    </a:cubicBezTo>
                    <a:cubicBezTo>
                      <a:pt x="180773" y="604469"/>
                      <a:pt x="228837" y="727352"/>
                      <a:pt x="305076" y="853549"/>
                    </a:cubicBezTo>
                    <a:cubicBezTo>
                      <a:pt x="305786" y="854497"/>
                      <a:pt x="350772" y="933814"/>
                      <a:pt x="374212" y="963883"/>
                    </a:cubicBezTo>
                    <a:cubicBezTo>
                      <a:pt x="389839" y="981404"/>
                      <a:pt x="393628" y="992059"/>
                      <a:pt x="393154" y="1003897"/>
                    </a:cubicBezTo>
                    <a:cubicBezTo>
                      <a:pt x="392917" y="1017867"/>
                      <a:pt x="387472" y="1016209"/>
                      <a:pt x="366636" y="1027574"/>
                    </a:cubicBezTo>
                    <a:cubicBezTo>
                      <a:pt x="334909" y="1039649"/>
                      <a:pt x="302235" y="1041543"/>
                      <a:pt x="269087" y="1035151"/>
                    </a:cubicBezTo>
                    <a:cubicBezTo>
                      <a:pt x="210606" y="1019050"/>
                      <a:pt x="181957" y="997741"/>
                      <a:pt x="157333" y="981404"/>
                    </a:cubicBezTo>
                    <a:cubicBezTo>
                      <a:pt x="147862" y="974064"/>
                      <a:pt x="140522" y="934051"/>
                      <a:pt x="159937" y="938076"/>
                    </a:cubicBezTo>
                    <a:cubicBezTo>
                      <a:pt x="188586" y="947073"/>
                      <a:pt x="220076" y="971934"/>
                      <a:pt x="245647" y="986140"/>
                    </a:cubicBezTo>
                    <a:cubicBezTo>
                      <a:pt x="255355" y="991585"/>
                      <a:pt x="288976" y="998925"/>
                      <a:pt x="304839" y="1000819"/>
                    </a:cubicBezTo>
                    <a:cubicBezTo>
                      <a:pt x="328279" y="1003661"/>
                      <a:pt x="330884" y="983772"/>
                      <a:pt x="326859" y="967909"/>
                    </a:cubicBezTo>
                    <a:cubicBezTo>
                      <a:pt x="318098" y="949677"/>
                      <a:pt x="231915" y="789859"/>
                      <a:pt x="201845" y="730904"/>
                    </a:cubicBezTo>
                    <a:close/>
                  </a:path>
                </a:pathLst>
              </a:custGeom>
              <a:solidFill>
                <a:srgbClr val="FEFEFE"/>
              </a:solidFill>
              <a:ln w="2363" cap="flat">
                <a:noFill/>
                <a:prstDash val="solid"/>
                <a:miter/>
              </a:ln>
            </p:spPr>
            <p:txBody>
              <a:bodyPr rtlCol="0" anchor="ctr"/>
              <a:lstStyle/>
              <a:p>
                <a:endParaRPr lang="en-US"/>
              </a:p>
            </p:txBody>
          </p:sp>
          <p:sp>
            <p:nvSpPr>
              <p:cNvPr id="37" name="Freeform: Shape 440">
                <a:extLst>
                  <a:ext uri="{FF2B5EF4-FFF2-40B4-BE49-F238E27FC236}">
                    <a16:creationId xmlns="" xmlns:a16="http://schemas.microsoft.com/office/drawing/2014/main" id="{1EC32A84-4D77-4D76-9C72-94654F4670A5}"/>
                  </a:ext>
                </a:extLst>
              </p:cNvPr>
              <p:cNvSpPr/>
              <p:nvPr/>
            </p:nvSpPr>
            <p:spPr>
              <a:xfrm>
                <a:off x="9364296" y="4924257"/>
                <a:ext cx="390828" cy="1043482"/>
              </a:xfrm>
              <a:custGeom>
                <a:avLst/>
                <a:gdLst>
                  <a:gd name="connsiteX0" fmla="*/ 191584 w 390828"/>
                  <a:gd name="connsiteY0" fmla="*/ 735639 h 1043482"/>
                  <a:gd name="connsiteX1" fmla="*/ 293868 w 390828"/>
                  <a:gd name="connsiteY1" fmla="*/ 442520 h 1043482"/>
                  <a:gd name="connsiteX2" fmla="*/ 390706 w 390828"/>
                  <a:gd name="connsiteY2" fmla="*/ 47354 h 1043482"/>
                  <a:gd name="connsiteX3" fmla="*/ 376736 w 390828"/>
                  <a:gd name="connsiteY3" fmla="*/ 0 h 1043482"/>
                  <a:gd name="connsiteX4" fmla="*/ 254564 w 390828"/>
                  <a:gd name="connsiteY4" fmla="*/ 468801 h 1043482"/>
                  <a:gd name="connsiteX5" fmla="*/ 88116 w 390828"/>
                  <a:gd name="connsiteY5" fmla="*/ 858285 h 1043482"/>
                  <a:gd name="connsiteX6" fmla="*/ 18980 w 390828"/>
                  <a:gd name="connsiteY6" fmla="*/ 968619 h 1043482"/>
                  <a:gd name="connsiteX7" fmla="*/ 38 w 390828"/>
                  <a:gd name="connsiteY7" fmla="*/ 1008633 h 1043482"/>
                  <a:gd name="connsiteX8" fmla="*/ 26556 w 390828"/>
                  <a:gd name="connsiteY8" fmla="*/ 1032309 h 1043482"/>
                  <a:gd name="connsiteX9" fmla="*/ 124105 w 390828"/>
                  <a:gd name="connsiteY9" fmla="*/ 1039886 h 1043482"/>
                  <a:gd name="connsiteX10" fmla="*/ 252433 w 390828"/>
                  <a:gd name="connsiteY10" fmla="*/ 981404 h 1043482"/>
                  <a:gd name="connsiteX11" fmla="*/ 254564 w 390828"/>
                  <a:gd name="connsiteY11" fmla="*/ 938076 h 1043482"/>
                  <a:gd name="connsiteX12" fmla="*/ 147545 w 390828"/>
                  <a:gd name="connsiteY12" fmla="*/ 990875 h 1043482"/>
                  <a:gd name="connsiteX13" fmla="*/ 88353 w 390828"/>
                  <a:gd name="connsiteY13" fmla="*/ 1005555 h 1043482"/>
                  <a:gd name="connsiteX14" fmla="*/ 66333 w 390828"/>
                  <a:gd name="connsiteY14" fmla="*/ 972644 h 1043482"/>
                  <a:gd name="connsiteX15" fmla="*/ 191584 w 390828"/>
                  <a:gd name="connsiteY15" fmla="*/ 735639 h 104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0828" h="1043482">
                    <a:moveTo>
                      <a:pt x="191584" y="735639"/>
                    </a:moveTo>
                    <a:cubicBezTo>
                      <a:pt x="239174" y="642589"/>
                      <a:pt x="272322" y="544804"/>
                      <a:pt x="293868" y="442520"/>
                    </a:cubicBezTo>
                    <a:cubicBezTo>
                      <a:pt x="309021" y="371489"/>
                      <a:pt x="394494" y="58719"/>
                      <a:pt x="390706" y="47354"/>
                    </a:cubicBezTo>
                    <a:cubicBezTo>
                      <a:pt x="382656" y="35515"/>
                      <a:pt x="379814" y="1894"/>
                      <a:pt x="376736" y="0"/>
                    </a:cubicBezTo>
                    <a:cubicBezTo>
                      <a:pt x="350929" y="26281"/>
                      <a:pt x="273269" y="407005"/>
                      <a:pt x="254564" y="468801"/>
                    </a:cubicBezTo>
                    <a:cubicBezTo>
                      <a:pt x="212419" y="609205"/>
                      <a:pt x="164355" y="732087"/>
                      <a:pt x="88116" y="858285"/>
                    </a:cubicBezTo>
                    <a:cubicBezTo>
                      <a:pt x="87406" y="859232"/>
                      <a:pt x="42420" y="938549"/>
                      <a:pt x="18980" y="968619"/>
                    </a:cubicBezTo>
                    <a:cubicBezTo>
                      <a:pt x="3353" y="986140"/>
                      <a:pt x="-435" y="996794"/>
                      <a:pt x="38" y="1008633"/>
                    </a:cubicBezTo>
                    <a:cubicBezTo>
                      <a:pt x="275" y="1022602"/>
                      <a:pt x="5721" y="1020945"/>
                      <a:pt x="26556" y="1032309"/>
                    </a:cubicBezTo>
                    <a:cubicBezTo>
                      <a:pt x="58283" y="1044385"/>
                      <a:pt x="90957" y="1046279"/>
                      <a:pt x="124105" y="1039886"/>
                    </a:cubicBezTo>
                    <a:cubicBezTo>
                      <a:pt x="182587" y="1023786"/>
                      <a:pt x="227809" y="997741"/>
                      <a:pt x="252433" y="981404"/>
                    </a:cubicBezTo>
                    <a:cubicBezTo>
                      <a:pt x="261904" y="974064"/>
                      <a:pt x="273979" y="934051"/>
                      <a:pt x="254564" y="938076"/>
                    </a:cubicBezTo>
                    <a:cubicBezTo>
                      <a:pt x="225915" y="947073"/>
                      <a:pt x="173116" y="976669"/>
                      <a:pt x="147545" y="990875"/>
                    </a:cubicBezTo>
                    <a:cubicBezTo>
                      <a:pt x="137837" y="996321"/>
                      <a:pt x="104216" y="1003661"/>
                      <a:pt x="88353" y="1005555"/>
                    </a:cubicBezTo>
                    <a:cubicBezTo>
                      <a:pt x="64913" y="1008396"/>
                      <a:pt x="62308" y="988507"/>
                      <a:pt x="66333" y="972644"/>
                    </a:cubicBezTo>
                    <a:cubicBezTo>
                      <a:pt x="75331" y="954413"/>
                      <a:pt x="161514" y="794594"/>
                      <a:pt x="191584" y="735639"/>
                    </a:cubicBezTo>
                    <a:close/>
                  </a:path>
                </a:pathLst>
              </a:custGeom>
              <a:solidFill>
                <a:srgbClr val="FEFEFE"/>
              </a:solidFill>
              <a:ln w="2363" cap="flat">
                <a:noFill/>
                <a:prstDash val="solid"/>
                <a:miter/>
              </a:ln>
            </p:spPr>
            <p:txBody>
              <a:bodyPr rtlCol="0" anchor="ctr"/>
              <a:lstStyle/>
              <a:p>
                <a:endParaRPr lang="en-US"/>
              </a:p>
            </p:txBody>
          </p:sp>
        </p:grpSp>
        <p:sp>
          <p:nvSpPr>
            <p:cNvPr id="22" name="TextBox 21">
              <a:extLst>
                <a:ext uri="{FF2B5EF4-FFF2-40B4-BE49-F238E27FC236}">
                  <a16:creationId xmlns="" xmlns:a16="http://schemas.microsoft.com/office/drawing/2014/main" id="{494DC165-AC17-4BB5-9BC8-4E1F4B59A8DE}"/>
                </a:ext>
              </a:extLst>
            </p:cNvPr>
            <p:cNvSpPr txBox="1"/>
            <p:nvPr/>
          </p:nvSpPr>
          <p:spPr>
            <a:xfrm>
              <a:off x="3543381" y="4308067"/>
              <a:ext cx="2553000" cy="503451"/>
            </a:xfrm>
            <a:prstGeom prst="rect">
              <a:avLst/>
            </a:prstGeom>
            <a:noFill/>
          </p:spPr>
          <p:txBody>
            <a:bodyPr wrap="square" rtlCol="0">
              <a:spAutoFit/>
            </a:bodyPr>
            <a:lstStyle/>
            <a:p>
              <a:r>
                <a:rPr lang="ru-RU" altLang="ko-KR" sz="2000" dirty="0" smtClean="0">
                  <a:latin typeface="Palatino Linotype" pitchFamily="18" charset="0"/>
                  <a:cs typeface="Segoe UI" pitchFamily="34" charset="0"/>
                </a:rPr>
                <a:t>МАСКАМЕН ҚАМТАМАСЫЗ ЕТУ</a:t>
              </a:r>
              <a:endParaRPr lang="ru-RU" altLang="ko-KR" sz="2000" dirty="0">
                <a:latin typeface="Palatino Linotype" pitchFamily="18" charset="0"/>
                <a:cs typeface="Segoe UI" pitchFamily="34" charset="0"/>
              </a:endParaRPr>
            </a:p>
          </p:txBody>
        </p:sp>
        <p:pic>
          <p:nvPicPr>
            <p:cNvPr id="23" name="Picture 4" descr="C:\Users\a.kasenaeva\Downloads\21-Measure_the_fever-512.png"/>
            <p:cNvPicPr>
              <a:picLocks noChangeAspect="1" noChangeArrowheads="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214279" y="3337823"/>
              <a:ext cx="618955" cy="618955"/>
            </a:xfrm>
            <a:prstGeom prst="rect">
              <a:avLst/>
            </a:prstGeom>
            <a:solidFill>
              <a:srgbClr val="FFFFFF"/>
            </a:solidFill>
            <a:extLst/>
          </p:spPr>
        </p:pic>
      </p:grpSp>
      <p:sp>
        <p:nvSpPr>
          <p:cNvPr id="45" name="TextBox 44"/>
          <p:cNvSpPr txBox="1"/>
          <p:nvPr/>
        </p:nvSpPr>
        <p:spPr>
          <a:xfrm>
            <a:off x="594123" y="970814"/>
            <a:ext cx="11002170" cy="684803"/>
          </a:xfrm>
          <a:prstGeom prst="rect">
            <a:avLst/>
          </a:prstGeom>
          <a:noFill/>
        </p:spPr>
        <p:txBody>
          <a:bodyPr wrap="square" lIns="68580" tIns="34290" rIns="68580" bIns="34290" rtlCol="0">
            <a:spAutoFit/>
          </a:bodyPr>
          <a:lstStyle/>
          <a:p>
            <a:pPr algn="ctr"/>
            <a:r>
              <a:rPr lang="ru-RU" sz="2000" b="1" dirty="0">
                <a:solidFill>
                  <a:srgbClr val="C00000"/>
                </a:solidFill>
                <a:latin typeface="Palatino Linotype" pitchFamily="18" charset="0"/>
                <a:cs typeface="Arial" panose="020B0604020202020204" pitchFamily="34" charset="0"/>
              </a:rPr>
              <a:t>КОРОНАВИРУСТЫҚ ИНФЕКЦИЯНЫҢ ТАРАЛУ ҚАУПІН АЗАЙТУ </a:t>
            </a:r>
          </a:p>
          <a:p>
            <a:pPr algn="ctr"/>
            <a:r>
              <a:rPr lang="ru-RU" sz="2000" b="1" dirty="0">
                <a:solidFill>
                  <a:srgbClr val="C00000"/>
                </a:solidFill>
                <a:latin typeface="Palatino Linotype" pitchFamily="18" charset="0"/>
                <a:cs typeface="Arial" panose="020B0604020202020204" pitchFamily="34" charset="0"/>
              </a:rPr>
              <a:t>ШАРАЛАРЫ</a:t>
            </a:r>
          </a:p>
        </p:txBody>
      </p:sp>
      <p:grpSp>
        <p:nvGrpSpPr>
          <p:cNvPr id="46" name="Group 33">
            <a:extLst>
              <a:ext uri="{FF2B5EF4-FFF2-40B4-BE49-F238E27FC236}">
                <a16:creationId xmlns="" xmlns:a16="http://schemas.microsoft.com/office/drawing/2014/main" id="{C8034D2E-9CFA-4509-B68B-BE6B4CA768D9}"/>
              </a:ext>
            </a:extLst>
          </p:cNvPr>
          <p:cNvGrpSpPr/>
          <p:nvPr/>
        </p:nvGrpSpPr>
        <p:grpSpPr>
          <a:xfrm>
            <a:off x="9571467" y="2386542"/>
            <a:ext cx="2292326" cy="1167226"/>
            <a:chOff x="5714789" y="4152439"/>
            <a:chExt cx="2760519" cy="1392256"/>
          </a:xfrm>
          <a:solidFill>
            <a:srgbClr val="235079"/>
          </a:solidFill>
        </p:grpSpPr>
        <p:sp>
          <p:nvSpPr>
            <p:cNvPr id="47" name="Freeform: Shape 34">
              <a:extLst>
                <a:ext uri="{FF2B5EF4-FFF2-40B4-BE49-F238E27FC236}">
                  <a16:creationId xmlns="" xmlns:a16="http://schemas.microsoft.com/office/drawing/2014/main" id="{C12C0D21-4BDB-417B-B3A2-8045C81DEFE8}"/>
                </a:ext>
              </a:extLst>
            </p:cNvPr>
            <p:cNvSpPr/>
            <p:nvPr/>
          </p:nvSpPr>
          <p:spPr>
            <a:xfrm>
              <a:off x="5714789" y="4152439"/>
              <a:ext cx="1131675" cy="1392256"/>
            </a:xfrm>
            <a:custGeom>
              <a:avLst/>
              <a:gdLst>
                <a:gd name="connsiteX0" fmla="*/ 2494 w 1681460"/>
                <a:gd name="connsiteY0" fmla="*/ 2068635 h 2068635"/>
                <a:gd name="connsiteX1" fmla="*/ 1035 w 1681460"/>
                <a:gd name="connsiteY1" fmla="*/ 2055019 h 2068635"/>
                <a:gd name="connsiteX2" fmla="*/ 66196 w 1681460"/>
                <a:gd name="connsiteY2" fmla="*/ 1874123 h 2068635"/>
                <a:gd name="connsiteX3" fmla="*/ 165398 w 1681460"/>
                <a:gd name="connsiteY3" fmla="*/ 1714622 h 2068635"/>
                <a:gd name="connsiteX4" fmla="*/ 315659 w 1681460"/>
                <a:gd name="connsiteY4" fmla="*/ 1528863 h 2068635"/>
                <a:gd name="connsiteX5" fmla="*/ 409511 w 1681460"/>
                <a:gd name="connsiteY5" fmla="*/ 1401457 h 2068635"/>
                <a:gd name="connsiteX6" fmla="*/ 415347 w 1681460"/>
                <a:gd name="connsiteY6" fmla="*/ 1391731 h 2068635"/>
                <a:gd name="connsiteX7" fmla="*/ 453277 w 1681460"/>
                <a:gd name="connsiteY7" fmla="*/ 1305660 h 2068635"/>
                <a:gd name="connsiteX8" fmla="*/ 464947 w 1681460"/>
                <a:gd name="connsiteY8" fmla="*/ 1246820 h 2068635"/>
                <a:gd name="connsiteX9" fmla="*/ 468351 w 1681460"/>
                <a:gd name="connsiteY9" fmla="*/ 1224451 h 2068635"/>
                <a:gd name="connsiteX10" fmla="*/ 512603 w 1681460"/>
                <a:gd name="connsiteY10" fmla="*/ 1196733 h 2068635"/>
                <a:gd name="connsiteX11" fmla="*/ 546156 w 1681460"/>
                <a:gd name="connsiteY11" fmla="*/ 1167556 h 2068635"/>
                <a:gd name="connsiteX12" fmla="*/ 535944 w 1681460"/>
                <a:gd name="connsiteY12" fmla="*/ 1060574 h 2068635"/>
                <a:gd name="connsiteX13" fmla="*/ 515521 w 1681460"/>
                <a:gd name="connsiteY13" fmla="*/ 1022157 h 2068635"/>
                <a:gd name="connsiteX14" fmla="*/ 495097 w 1681460"/>
                <a:gd name="connsiteY14" fmla="*/ 985200 h 2068635"/>
                <a:gd name="connsiteX15" fmla="*/ 462516 w 1681460"/>
                <a:gd name="connsiteY15" fmla="*/ 905450 h 2068635"/>
                <a:gd name="connsiteX16" fmla="*/ 401244 w 1681460"/>
                <a:gd name="connsiteY16" fmla="*/ 728444 h 2068635"/>
                <a:gd name="connsiteX17" fmla="*/ 385683 w 1681460"/>
                <a:gd name="connsiteY17" fmla="*/ 630215 h 2068635"/>
                <a:gd name="connsiteX18" fmla="*/ 381793 w 1681460"/>
                <a:gd name="connsiteY18" fmla="*/ 602497 h 2068635"/>
                <a:gd name="connsiteX19" fmla="*/ 391519 w 1681460"/>
                <a:gd name="connsiteY19" fmla="*/ 481899 h 2068635"/>
                <a:gd name="connsiteX20" fmla="*/ 475646 w 1681460"/>
                <a:gd name="connsiteY20" fmla="*/ 271339 h 2068635"/>
                <a:gd name="connsiteX21" fmla="*/ 522329 w 1681460"/>
                <a:gd name="connsiteY21" fmla="*/ 225629 h 2068635"/>
                <a:gd name="connsiteX22" fmla="*/ 536917 w 1681460"/>
                <a:gd name="connsiteY22" fmla="*/ 159981 h 2068635"/>
                <a:gd name="connsiteX23" fmla="*/ 538862 w 1681460"/>
                <a:gd name="connsiteY23" fmla="*/ 158035 h 2068635"/>
                <a:gd name="connsiteX24" fmla="*/ 587004 w 1681460"/>
                <a:gd name="connsiteY24" fmla="*/ 131776 h 2068635"/>
                <a:gd name="connsiteX25" fmla="*/ 612291 w 1681460"/>
                <a:gd name="connsiteY25" fmla="*/ 91901 h 2068635"/>
                <a:gd name="connsiteX26" fmla="*/ 627365 w 1681460"/>
                <a:gd name="connsiteY26" fmla="*/ 93846 h 2068635"/>
                <a:gd name="connsiteX27" fmla="*/ 647789 w 1681460"/>
                <a:gd name="connsiteY27" fmla="*/ 100654 h 2068635"/>
                <a:gd name="connsiteX28" fmla="*/ 709061 w 1681460"/>
                <a:gd name="connsiteY28" fmla="*/ 71964 h 2068635"/>
                <a:gd name="connsiteX29" fmla="*/ 727053 w 1681460"/>
                <a:gd name="connsiteY29" fmla="*/ 64669 h 2068635"/>
                <a:gd name="connsiteX30" fmla="*/ 797564 w 1681460"/>
                <a:gd name="connsiteY30" fmla="*/ 35979 h 2068635"/>
                <a:gd name="connsiteX31" fmla="*/ 855431 w 1681460"/>
                <a:gd name="connsiteY31" fmla="*/ 16041 h 2068635"/>
                <a:gd name="connsiteX32" fmla="*/ 899683 w 1681460"/>
                <a:gd name="connsiteY32" fmla="*/ 5829 h 2068635"/>
                <a:gd name="connsiteX33" fmla="*/ 972625 w 1681460"/>
                <a:gd name="connsiteY33" fmla="*/ 9233 h 2068635"/>
                <a:gd name="connsiteX34" fmla="*/ 1059183 w 1681460"/>
                <a:gd name="connsiteY34" fmla="*/ 21877 h 2068635"/>
                <a:gd name="connsiteX35" fmla="*/ 1092250 w 1681460"/>
                <a:gd name="connsiteY35" fmla="*/ 28198 h 2068635"/>
                <a:gd name="connsiteX36" fmla="*/ 1168110 w 1681460"/>
                <a:gd name="connsiteY36" fmla="*/ 45704 h 2068635"/>
                <a:gd name="connsiteX37" fmla="*/ 1272661 w 1681460"/>
                <a:gd name="connsiteY37" fmla="*/ 74881 h 2068635"/>
                <a:gd name="connsiteX38" fmla="*/ 1408820 w 1681460"/>
                <a:gd name="connsiteY38" fmla="*/ 123996 h 2068635"/>
                <a:gd name="connsiteX39" fmla="*/ 1451126 w 1681460"/>
                <a:gd name="connsiteY39" fmla="*/ 144420 h 2068635"/>
                <a:gd name="connsiteX40" fmla="*/ 1470577 w 1681460"/>
                <a:gd name="connsiteY40" fmla="*/ 189157 h 2068635"/>
                <a:gd name="connsiteX41" fmla="*/ 1470091 w 1681460"/>
                <a:gd name="connsiteY41" fmla="*/ 190616 h 2068635"/>
                <a:gd name="connsiteX42" fmla="*/ 1469119 w 1681460"/>
                <a:gd name="connsiteY42" fmla="*/ 248970 h 2068635"/>
                <a:gd name="connsiteX43" fmla="*/ 1458420 w 1681460"/>
                <a:gd name="connsiteY43" fmla="*/ 260155 h 2068635"/>
                <a:gd name="connsiteX44" fmla="*/ 1446750 w 1681460"/>
                <a:gd name="connsiteY44" fmla="*/ 292735 h 2068635"/>
                <a:gd name="connsiteX45" fmla="*/ 1508994 w 1681460"/>
                <a:gd name="connsiteY45" fmla="*/ 451263 h 2068635"/>
                <a:gd name="connsiteX46" fmla="*/ 1504617 w 1681460"/>
                <a:gd name="connsiteY46" fmla="*/ 517397 h 2068635"/>
                <a:gd name="connsiteX47" fmla="*/ 1509966 w 1681460"/>
                <a:gd name="connsiteY47" fmla="*/ 553869 h 2068635"/>
                <a:gd name="connsiteX48" fmla="*/ 1631537 w 1681460"/>
                <a:gd name="connsiteY48" fmla="*/ 708020 h 2068635"/>
                <a:gd name="connsiteX49" fmla="*/ 1675788 w 1681460"/>
                <a:gd name="connsiteY49" fmla="*/ 778531 h 2068635"/>
                <a:gd name="connsiteX50" fmla="*/ 1667035 w 1681460"/>
                <a:gd name="connsiteY50" fmla="*/ 823268 h 2068635"/>
                <a:gd name="connsiteX51" fmla="*/ 1602360 w 1681460"/>
                <a:gd name="connsiteY51" fmla="*/ 852445 h 2068635"/>
                <a:gd name="connsiteX52" fmla="*/ 1573669 w 1681460"/>
                <a:gd name="connsiteY52" fmla="*/ 893779 h 2068635"/>
                <a:gd name="connsiteX53" fmla="*/ 1597011 w 1681460"/>
                <a:gd name="connsiteY53" fmla="*/ 947270 h 2068635"/>
                <a:gd name="connsiteX54" fmla="*/ 1593120 w 1681460"/>
                <a:gd name="connsiteY54" fmla="*/ 983255 h 2068635"/>
                <a:gd name="connsiteX55" fmla="*/ 1581936 w 1681460"/>
                <a:gd name="connsiteY55" fmla="*/ 992981 h 2068635"/>
                <a:gd name="connsiteX56" fmla="*/ 1578532 w 1681460"/>
                <a:gd name="connsiteY56" fmla="*/ 1023616 h 2068635"/>
                <a:gd name="connsiteX57" fmla="*/ 1578046 w 1681460"/>
                <a:gd name="connsiteY57" fmla="*/ 1071272 h 2068635"/>
                <a:gd name="connsiteX58" fmla="*/ 1563457 w 1681460"/>
                <a:gd name="connsiteY58" fmla="*/ 1148104 h 2068635"/>
                <a:gd name="connsiteX59" fmla="*/ 1583881 w 1681460"/>
                <a:gd name="connsiteY59" fmla="*/ 1215211 h 2068635"/>
                <a:gd name="connsiteX60" fmla="*/ 1577559 w 1681460"/>
                <a:gd name="connsiteY60" fmla="*/ 1249737 h 2068635"/>
                <a:gd name="connsiteX61" fmla="*/ 1464256 w 1681460"/>
                <a:gd name="connsiteY61" fmla="*/ 1315385 h 2068635"/>
                <a:gd name="connsiteX62" fmla="*/ 1253210 w 1681460"/>
                <a:gd name="connsiteY62" fmla="*/ 1308577 h 2068635"/>
                <a:gd name="connsiteX63" fmla="*/ 1192424 w 1681460"/>
                <a:gd name="connsiteY63" fmla="*/ 1362555 h 2068635"/>
                <a:gd name="connsiteX64" fmla="*/ 1191452 w 1681460"/>
                <a:gd name="connsiteY64" fmla="*/ 1370821 h 2068635"/>
                <a:gd name="connsiteX65" fmla="*/ 1143310 w 1681460"/>
                <a:gd name="connsiteY65" fmla="*/ 1507466 h 2068635"/>
                <a:gd name="connsiteX66" fmla="*/ 1118510 w 1681460"/>
                <a:gd name="connsiteY66" fmla="*/ 1558526 h 2068635"/>
                <a:gd name="connsiteX67" fmla="*/ 1124831 w 1681460"/>
                <a:gd name="connsiteY67" fmla="*/ 1584785 h 2068635"/>
                <a:gd name="connsiteX68" fmla="*/ 1242998 w 1681460"/>
                <a:gd name="connsiteY68" fmla="*/ 1690794 h 2068635"/>
                <a:gd name="connsiteX69" fmla="*/ 1330528 w 1681460"/>
                <a:gd name="connsiteY69" fmla="*/ 1747203 h 2068635"/>
                <a:gd name="connsiteX70" fmla="*/ 1400067 w 1681460"/>
                <a:gd name="connsiteY70" fmla="*/ 1789023 h 2068635"/>
                <a:gd name="connsiteX71" fmla="*/ 1405416 w 1681460"/>
                <a:gd name="connsiteY71" fmla="*/ 1811879 h 2068635"/>
                <a:gd name="connsiteX72" fmla="*/ 1388396 w 1681460"/>
                <a:gd name="connsiteY72" fmla="*/ 1888711 h 2068635"/>
                <a:gd name="connsiteX73" fmla="*/ 1398608 w 1681460"/>
                <a:gd name="connsiteY73" fmla="*/ 1910107 h 2068635"/>
                <a:gd name="connsiteX74" fmla="*/ 1412224 w 1681460"/>
                <a:gd name="connsiteY74" fmla="*/ 1921778 h 2068635"/>
                <a:gd name="connsiteX75" fmla="*/ 1495378 w 1681460"/>
                <a:gd name="connsiteY75" fmla="*/ 2048211 h 2068635"/>
                <a:gd name="connsiteX76" fmla="*/ 1493919 w 1681460"/>
                <a:gd name="connsiteY76" fmla="*/ 2068149 h 2068635"/>
                <a:gd name="connsiteX77" fmla="*/ 1451126 w 1681460"/>
                <a:gd name="connsiteY77" fmla="*/ 2068149 h 2068635"/>
                <a:gd name="connsiteX78" fmla="*/ 1433620 w 1681460"/>
                <a:gd name="connsiteY78" fmla="*/ 2066690 h 2068635"/>
                <a:gd name="connsiteX79" fmla="*/ 56957 w 1681460"/>
                <a:gd name="connsiteY79" fmla="*/ 2066690 h 2068635"/>
                <a:gd name="connsiteX80" fmla="*/ 39451 w 1681460"/>
                <a:gd name="connsiteY80" fmla="*/ 2068149 h 2068635"/>
                <a:gd name="connsiteX81" fmla="*/ 2494 w 1681460"/>
                <a:gd name="connsiteY81" fmla="*/ 2068635 h 2068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681460" h="2068635">
                  <a:moveTo>
                    <a:pt x="2494" y="2068635"/>
                  </a:moveTo>
                  <a:cubicBezTo>
                    <a:pt x="62" y="2064259"/>
                    <a:pt x="-910" y="2060368"/>
                    <a:pt x="1035" y="2055019"/>
                  </a:cubicBezTo>
                  <a:cubicBezTo>
                    <a:pt x="21459" y="1994234"/>
                    <a:pt x="41396" y="1932963"/>
                    <a:pt x="66196" y="1874123"/>
                  </a:cubicBezTo>
                  <a:cubicBezTo>
                    <a:pt x="90511" y="1815769"/>
                    <a:pt x="131358" y="1767627"/>
                    <a:pt x="165398" y="1714622"/>
                  </a:cubicBezTo>
                  <a:cubicBezTo>
                    <a:pt x="208677" y="1647029"/>
                    <a:pt x="264113" y="1590134"/>
                    <a:pt x="315659" y="1528863"/>
                  </a:cubicBezTo>
                  <a:cubicBezTo>
                    <a:pt x="349699" y="1488501"/>
                    <a:pt x="375958" y="1442305"/>
                    <a:pt x="409511" y="1401457"/>
                  </a:cubicBezTo>
                  <a:cubicBezTo>
                    <a:pt x="411943" y="1398539"/>
                    <a:pt x="414860" y="1395135"/>
                    <a:pt x="415347" y="1391731"/>
                  </a:cubicBezTo>
                  <a:cubicBezTo>
                    <a:pt x="420696" y="1359637"/>
                    <a:pt x="441606" y="1334837"/>
                    <a:pt x="453277" y="1305660"/>
                  </a:cubicBezTo>
                  <a:cubicBezTo>
                    <a:pt x="461057" y="1286695"/>
                    <a:pt x="462516" y="1266757"/>
                    <a:pt x="464947" y="1246820"/>
                  </a:cubicBezTo>
                  <a:cubicBezTo>
                    <a:pt x="465920" y="1239039"/>
                    <a:pt x="466406" y="1231745"/>
                    <a:pt x="468351" y="1224451"/>
                  </a:cubicBezTo>
                  <a:cubicBezTo>
                    <a:pt x="476132" y="1192842"/>
                    <a:pt x="481481" y="1189925"/>
                    <a:pt x="512603" y="1196733"/>
                  </a:cubicBezTo>
                  <a:cubicBezTo>
                    <a:pt x="533513" y="1201109"/>
                    <a:pt x="551019" y="1188466"/>
                    <a:pt x="546156" y="1167556"/>
                  </a:cubicBezTo>
                  <a:cubicBezTo>
                    <a:pt x="538376" y="1132057"/>
                    <a:pt x="539348" y="1096072"/>
                    <a:pt x="535944" y="1060574"/>
                  </a:cubicBezTo>
                  <a:cubicBezTo>
                    <a:pt x="534486" y="1045013"/>
                    <a:pt x="525732" y="1032856"/>
                    <a:pt x="515521" y="1022157"/>
                  </a:cubicBezTo>
                  <a:cubicBezTo>
                    <a:pt x="505795" y="1011459"/>
                    <a:pt x="498987" y="999302"/>
                    <a:pt x="495097" y="985200"/>
                  </a:cubicBezTo>
                  <a:cubicBezTo>
                    <a:pt x="487316" y="957482"/>
                    <a:pt x="468838" y="934141"/>
                    <a:pt x="462516" y="905450"/>
                  </a:cubicBezTo>
                  <a:cubicBezTo>
                    <a:pt x="449386" y="844179"/>
                    <a:pt x="423613" y="786797"/>
                    <a:pt x="401244" y="728444"/>
                  </a:cubicBezTo>
                  <a:cubicBezTo>
                    <a:pt x="389087" y="696835"/>
                    <a:pt x="391033" y="662796"/>
                    <a:pt x="385683" y="630215"/>
                  </a:cubicBezTo>
                  <a:cubicBezTo>
                    <a:pt x="384225" y="620975"/>
                    <a:pt x="384711" y="611250"/>
                    <a:pt x="381793" y="602497"/>
                  </a:cubicBezTo>
                  <a:cubicBezTo>
                    <a:pt x="369150" y="560676"/>
                    <a:pt x="384225" y="521774"/>
                    <a:pt x="391519" y="481899"/>
                  </a:cubicBezTo>
                  <a:cubicBezTo>
                    <a:pt x="406107" y="406525"/>
                    <a:pt x="430908" y="334556"/>
                    <a:pt x="475646" y="271339"/>
                  </a:cubicBezTo>
                  <a:cubicBezTo>
                    <a:pt x="488289" y="253833"/>
                    <a:pt x="502877" y="237786"/>
                    <a:pt x="522329" y="225629"/>
                  </a:cubicBezTo>
                  <a:cubicBezTo>
                    <a:pt x="552478" y="207150"/>
                    <a:pt x="556368" y="187699"/>
                    <a:pt x="536917" y="159981"/>
                  </a:cubicBezTo>
                  <a:cubicBezTo>
                    <a:pt x="537403" y="159494"/>
                    <a:pt x="538376" y="158035"/>
                    <a:pt x="538862" y="158035"/>
                  </a:cubicBezTo>
                  <a:cubicBezTo>
                    <a:pt x="565608" y="163871"/>
                    <a:pt x="576792" y="165816"/>
                    <a:pt x="587004" y="131776"/>
                  </a:cubicBezTo>
                  <a:cubicBezTo>
                    <a:pt x="591380" y="117188"/>
                    <a:pt x="600134" y="103086"/>
                    <a:pt x="612291" y="91901"/>
                  </a:cubicBezTo>
                  <a:cubicBezTo>
                    <a:pt x="617153" y="87525"/>
                    <a:pt x="623475" y="81203"/>
                    <a:pt x="627365" y="93846"/>
                  </a:cubicBezTo>
                  <a:cubicBezTo>
                    <a:pt x="630769" y="104544"/>
                    <a:pt x="640495" y="103086"/>
                    <a:pt x="647789" y="100654"/>
                  </a:cubicBezTo>
                  <a:cubicBezTo>
                    <a:pt x="669186" y="93360"/>
                    <a:pt x="692527" y="88983"/>
                    <a:pt x="709061" y="71964"/>
                  </a:cubicBezTo>
                  <a:cubicBezTo>
                    <a:pt x="713923" y="67101"/>
                    <a:pt x="720245" y="65156"/>
                    <a:pt x="727053" y="64669"/>
                  </a:cubicBezTo>
                  <a:cubicBezTo>
                    <a:pt x="753312" y="61752"/>
                    <a:pt x="775681" y="50081"/>
                    <a:pt x="797564" y="35979"/>
                  </a:cubicBezTo>
                  <a:cubicBezTo>
                    <a:pt x="815070" y="24308"/>
                    <a:pt x="834035" y="17500"/>
                    <a:pt x="855431" y="16041"/>
                  </a:cubicBezTo>
                  <a:cubicBezTo>
                    <a:pt x="870506" y="15069"/>
                    <a:pt x="885581" y="10692"/>
                    <a:pt x="899683" y="5829"/>
                  </a:cubicBezTo>
                  <a:cubicBezTo>
                    <a:pt x="924483" y="-2437"/>
                    <a:pt x="948797" y="-2437"/>
                    <a:pt x="972625" y="9233"/>
                  </a:cubicBezTo>
                  <a:cubicBezTo>
                    <a:pt x="1000343" y="22849"/>
                    <a:pt x="1028061" y="30630"/>
                    <a:pt x="1059183" y="21877"/>
                  </a:cubicBezTo>
                  <a:cubicBezTo>
                    <a:pt x="1069882" y="18959"/>
                    <a:pt x="1081066" y="22363"/>
                    <a:pt x="1092250" y="28198"/>
                  </a:cubicBezTo>
                  <a:cubicBezTo>
                    <a:pt x="1116078" y="40355"/>
                    <a:pt x="1142824" y="41328"/>
                    <a:pt x="1168110" y="45704"/>
                  </a:cubicBezTo>
                  <a:cubicBezTo>
                    <a:pt x="1204095" y="51054"/>
                    <a:pt x="1239107" y="58348"/>
                    <a:pt x="1272661" y="74881"/>
                  </a:cubicBezTo>
                  <a:cubicBezTo>
                    <a:pt x="1315940" y="96278"/>
                    <a:pt x="1362137" y="111839"/>
                    <a:pt x="1408820" y="123996"/>
                  </a:cubicBezTo>
                  <a:cubicBezTo>
                    <a:pt x="1424381" y="127886"/>
                    <a:pt x="1437997" y="135666"/>
                    <a:pt x="1451126" y="144420"/>
                  </a:cubicBezTo>
                  <a:cubicBezTo>
                    <a:pt x="1468146" y="155118"/>
                    <a:pt x="1478358" y="168247"/>
                    <a:pt x="1470577" y="189157"/>
                  </a:cubicBezTo>
                  <a:cubicBezTo>
                    <a:pt x="1470577" y="189644"/>
                    <a:pt x="1470091" y="190616"/>
                    <a:pt x="1470091" y="190616"/>
                  </a:cubicBezTo>
                  <a:cubicBezTo>
                    <a:pt x="1481276" y="210554"/>
                    <a:pt x="1471064" y="229519"/>
                    <a:pt x="1469119" y="248970"/>
                  </a:cubicBezTo>
                  <a:cubicBezTo>
                    <a:pt x="1468146" y="257237"/>
                    <a:pt x="1464742" y="258209"/>
                    <a:pt x="1458420" y="260155"/>
                  </a:cubicBezTo>
                  <a:cubicBezTo>
                    <a:pt x="1436538" y="266962"/>
                    <a:pt x="1434106" y="273284"/>
                    <a:pt x="1446750" y="292735"/>
                  </a:cubicBezTo>
                  <a:cubicBezTo>
                    <a:pt x="1477872" y="341364"/>
                    <a:pt x="1497809" y="394854"/>
                    <a:pt x="1508994" y="451263"/>
                  </a:cubicBezTo>
                  <a:cubicBezTo>
                    <a:pt x="1513370" y="473632"/>
                    <a:pt x="1511911" y="496001"/>
                    <a:pt x="1504617" y="517397"/>
                  </a:cubicBezTo>
                  <a:cubicBezTo>
                    <a:pt x="1499754" y="531013"/>
                    <a:pt x="1501699" y="542198"/>
                    <a:pt x="1509966" y="553869"/>
                  </a:cubicBezTo>
                  <a:cubicBezTo>
                    <a:pt x="1547896" y="607359"/>
                    <a:pt x="1592148" y="655988"/>
                    <a:pt x="1631537" y="708020"/>
                  </a:cubicBezTo>
                  <a:cubicBezTo>
                    <a:pt x="1648556" y="730389"/>
                    <a:pt x="1664118" y="753244"/>
                    <a:pt x="1675788" y="778531"/>
                  </a:cubicBezTo>
                  <a:cubicBezTo>
                    <a:pt x="1685028" y="797982"/>
                    <a:pt x="1683569" y="810625"/>
                    <a:pt x="1667035" y="823268"/>
                  </a:cubicBezTo>
                  <a:cubicBezTo>
                    <a:pt x="1648070" y="837857"/>
                    <a:pt x="1628133" y="850500"/>
                    <a:pt x="1602360" y="852445"/>
                  </a:cubicBezTo>
                  <a:cubicBezTo>
                    <a:pt x="1576587" y="854390"/>
                    <a:pt x="1566861" y="868979"/>
                    <a:pt x="1573669" y="893779"/>
                  </a:cubicBezTo>
                  <a:cubicBezTo>
                    <a:pt x="1579018" y="912744"/>
                    <a:pt x="1583395" y="931709"/>
                    <a:pt x="1597011" y="947270"/>
                  </a:cubicBezTo>
                  <a:cubicBezTo>
                    <a:pt x="1607709" y="959914"/>
                    <a:pt x="1605764" y="972071"/>
                    <a:pt x="1593120" y="983255"/>
                  </a:cubicBezTo>
                  <a:cubicBezTo>
                    <a:pt x="1589230" y="986659"/>
                    <a:pt x="1585826" y="990063"/>
                    <a:pt x="1581936" y="992981"/>
                  </a:cubicBezTo>
                  <a:cubicBezTo>
                    <a:pt x="1570265" y="1002220"/>
                    <a:pt x="1569293" y="1011946"/>
                    <a:pt x="1578532" y="1023616"/>
                  </a:cubicBezTo>
                  <a:cubicBezTo>
                    <a:pt x="1597983" y="1047930"/>
                    <a:pt x="1598470" y="1048417"/>
                    <a:pt x="1578046" y="1071272"/>
                  </a:cubicBezTo>
                  <a:cubicBezTo>
                    <a:pt x="1557136" y="1094614"/>
                    <a:pt x="1551786" y="1118928"/>
                    <a:pt x="1563457" y="1148104"/>
                  </a:cubicBezTo>
                  <a:cubicBezTo>
                    <a:pt x="1572210" y="1169987"/>
                    <a:pt x="1579504" y="1191870"/>
                    <a:pt x="1583881" y="1215211"/>
                  </a:cubicBezTo>
                  <a:cubicBezTo>
                    <a:pt x="1586313" y="1227855"/>
                    <a:pt x="1583881" y="1239039"/>
                    <a:pt x="1577559" y="1249737"/>
                  </a:cubicBezTo>
                  <a:cubicBezTo>
                    <a:pt x="1551786" y="1292044"/>
                    <a:pt x="1513856" y="1313926"/>
                    <a:pt x="1464256" y="1315385"/>
                  </a:cubicBezTo>
                  <a:cubicBezTo>
                    <a:pt x="1393745" y="1317817"/>
                    <a:pt x="1323721" y="1311009"/>
                    <a:pt x="1253210" y="1308577"/>
                  </a:cubicBezTo>
                  <a:cubicBezTo>
                    <a:pt x="1212848" y="1307118"/>
                    <a:pt x="1196801" y="1322680"/>
                    <a:pt x="1192424" y="1362555"/>
                  </a:cubicBezTo>
                  <a:cubicBezTo>
                    <a:pt x="1191938" y="1365472"/>
                    <a:pt x="1191452" y="1367904"/>
                    <a:pt x="1191452" y="1370821"/>
                  </a:cubicBezTo>
                  <a:cubicBezTo>
                    <a:pt x="1194856" y="1423340"/>
                    <a:pt x="1175891" y="1467591"/>
                    <a:pt x="1143310" y="1507466"/>
                  </a:cubicBezTo>
                  <a:cubicBezTo>
                    <a:pt x="1131153" y="1522055"/>
                    <a:pt x="1124345" y="1540534"/>
                    <a:pt x="1118510" y="1558526"/>
                  </a:cubicBezTo>
                  <a:cubicBezTo>
                    <a:pt x="1115592" y="1568252"/>
                    <a:pt x="1115592" y="1576518"/>
                    <a:pt x="1124831" y="1584785"/>
                  </a:cubicBezTo>
                  <a:cubicBezTo>
                    <a:pt x="1164706" y="1619797"/>
                    <a:pt x="1204095" y="1654810"/>
                    <a:pt x="1242998" y="1690794"/>
                  </a:cubicBezTo>
                  <a:cubicBezTo>
                    <a:pt x="1268771" y="1714622"/>
                    <a:pt x="1298434" y="1732615"/>
                    <a:pt x="1330528" y="1747203"/>
                  </a:cubicBezTo>
                  <a:cubicBezTo>
                    <a:pt x="1355329" y="1758388"/>
                    <a:pt x="1379643" y="1770545"/>
                    <a:pt x="1400067" y="1789023"/>
                  </a:cubicBezTo>
                  <a:cubicBezTo>
                    <a:pt x="1407847" y="1795831"/>
                    <a:pt x="1409306" y="1801667"/>
                    <a:pt x="1405416" y="1811879"/>
                  </a:cubicBezTo>
                  <a:cubicBezTo>
                    <a:pt x="1395690" y="1836679"/>
                    <a:pt x="1383533" y="1860507"/>
                    <a:pt x="1388396" y="1888711"/>
                  </a:cubicBezTo>
                  <a:cubicBezTo>
                    <a:pt x="1389855" y="1897464"/>
                    <a:pt x="1391800" y="1904272"/>
                    <a:pt x="1398608" y="1910107"/>
                  </a:cubicBezTo>
                  <a:cubicBezTo>
                    <a:pt x="1402984" y="1913998"/>
                    <a:pt x="1407361" y="1918860"/>
                    <a:pt x="1412224" y="1921778"/>
                  </a:cubicBezTo>
                  <a:cubicBezTo>
                    <a:pt x="1458420" y="1951928"/>
                    <a:pt x="1481762" y="1996665"/>
                    <a:pt x="1495378" y="2048211"/>
                  </a:cubicBezTo>
                  <a:cubicBezTo>
                    <a:pt x="1497323" y="2055019"/>
                    <a:pt x="1500241" y="2061827"/>
                    <a:pt x="1493919" y="2068149"/>
                  </a:cubicBezTo>
                  <a:cubicBezTo>
                    <a:pt x="1479817" y="2068149"/>
                    <a:pt x="1465715" y="2068149"/>
                    <a:pt x="1451126" y="2068149"/>
                  </a:cubicBezTo>
                  <a:cubicBezTo>
                    <a:pt x="1445291" y="2065231"/>
                    <a:pt x="1439455" y="2066690"/>
                    <a:pt x="1433620" y="2066690"/>
                  </a:cubicBezTo>
                  <a:cubicBezTo>
                    <a:pt x="974570" y="2066690"/>
                    <a:pt x="516007" y="2066690"/>
                    <a:pt x="56957" y="2066690"/>
                  </a:cubicBezTo>
                  <a:cubicBezTo>
                    <a:pt x="51122" y="2066690"/>
                    <a:pt x="44800" y="2065231"/>
                    <a:pt x="39451" y="2068149"/>
                  </a:cubicBezTo>
                  <a:cubicBezTo>
                    <a:pt x="28753" y="2068635"/>
                    <a:pt x="15623" y="2068635"/>
                    <a:pt x="2494" y="2068635"/>
                  </a:cubicBezTo>
                  <a:close/>
                </a:path>
              </a:pathLst>
            </a:custGeom>
            <a:solidFill>
              <a:schemeClr val="tx2">
                <a:lumMod val="75000"/>
              </a:schemeClr>
            </a:solidFill>
            <a:ln w="4857" cap="flat">
              <a:noFill/>
              <a:prstDash val="solid"/>
              <a:miter/>
            </a:ln>
          </p:spPr>
          <p:txBody>
            <a:bodyPr rtlCol="0" anchor="ctr"/>
            <a:lstStyle/>
            <a:p>
              <a:endParaRPr lang="en-US" sz="1463"/>
            </a:p>
          </p:txBody>
        </p:sp>
        <p:sp>
          <p:nvSpPr>
            <p:cNvPr id="48" name="Freeform: Shape 35">
              <a:extLst>
                <a:ext uri="{FF2B5EF4-FFF2-40B4-BE49-F238E27FC236}">
                  <a16:creationId xmlns="" xmlns:a16="http://schemas.microsoft.com/office/drawing/2014/main" id="{4D3300F3-FEFE-4F93-89E5-C7098A957AC5}"/>
                </a:ext>
              </a:extLst>
            </p:cNvPr>
            <p:cNvSpPr/>
            <p:nvPr/>
          </p:nvSpPr>
          <p:spPr>
            <a:xfrm>
              <a:off x="7417184" y="4208098"/>
              <a:ext cx="1058124" cy="1336597"/>
            </a:xfrm>
            <a:custGeom>
              <a:avLst/>
              <a:gdLst>
                <a:gd name="connsiteX0" fmla="*/ 1520589 w 1572176"/>
                <a:gd name="connsiteY0" fmla="*/ 605384 h 1985936"/>
                <a:gd name="connsiteX1" fmla="*/ 1493844 w 1572176"/>
                <a:gd name="connsiteY1" fmla="*/ 538763 h 1985936"/>
                <a:gd name="connsiteX2" fmla="*/ 1426737 w 1572176"/>
                <a:gd name="connsiteY2" fmla="*/ 464848 h 1985936"/>
                <a:gd name="connsiteX3" fmla="*/ 1300304 w 1572176"/>
                <a:gd name="connsiteY3" fmla="*/ 435185 h 1985936"/>
                <a:gd name="connsiteX4" fmla="*/ 1248758 w 1572176"/>
                <a:gd name="connsiteY4" fmla="*/ 429350 h 1985936"/>
                <a:gd name="connsiteX5" fmla="*/ 1167549 w 1572176"/>
                <a:gd name="connsiteY5" fmla="*/ 352517 h 1985936"/>
                <a:gd name="connsiteX6" fmla="*/ 1151988 w 1572176"/>
                <a:gd name="connsiteY6" fmla="*/ 315074 h 1985936"/>
                <a:gd name="connsiteX7" fmla="*/ 1045492 w 1572176"/>
                <a:gd name="connsiteY7" fmla="*/ 158005 h 1985936"/>
                <a:gd name="connsiteX8" fmla="*/ 1019233 w 1572176"/>
                <a:gd name="connsiteY8" fmla="*/ 128341 h 1985936"/>
                <a:gd name="connsiteX9" fmla="*/ 1034308 w 1572176"/>
                <a:gd name="connsiteY9" fmla="*/ 134177 h 1985936"/>
                <a:gd name="connsiteX10" fmla="*/ 1034308 w 1572176"/>
                <a:gd name="connsiteY10" fmla="*/ 134177 h 1985936"/>
                <a:gd name="connsiteX11" fmla="*/ 1034308 w 1572176"/>
                <a:gd name="connsiteY11" fmla="*/ 134177 h 1985936"/>
                <a:gd name="connsiteX12" fmla="*/ 1084395 w 1572176"/>
                <a:gd name="connsiteY12" fmla="*/ 181346 h 1985936"/>
                <a:gd name="connsiteX13" fmla="*/ 1039171 w 1572176"/>
                <a:gd name="connsiteY13" fmla="*/ 133691 h 1985936"/>
                <a:gd name="connsiteX14" fmla="*/ 1039171 w 1572176"/>
                <a:gd name="connsiteY14" fmla="*/ 133691 h 1985936"/>
                <a:gd name="connsiteX15" fmla="*/ 941428 w 1572176"/>
                <a:gd name="connsiteY15" fmla="*/ 47132 h 1985936"/>
                <a:gd name="connsiteX16" fmla="*/ 748860 w 1572176"/>
                <a:gd name="connsiteY16" fmla="*/ 1422 h 1985936"/>
                <a:gd name="connsiteX17" fmla="*/ 651118 w 1572176"/>
                <a:gd name="connsiteY17" fmla="*/ 6771 h 1985936"/>
                <a:gd name="connsiteX18" fmla="*/ 469248 w 1572176"/>
                <a:gd name="connsiteY18" fmla="*/ 22818 h 1985936"/>
                <a:gd name="connsiteX19" fmla="*/ 386581 w 1572176"/>
                <a:gd name="connsiteY19" fmla="*/ 81658 h 1985936"/>
                <a:gd name="connsiteX20" fmla="*/ 347678 w 1572176"/>
                <a:gd name="connsiteY20" fmla="*/ 128341 h 1985936"/>
                <a:gd name="connsiteX21" fmla="*/ 307803 w 1572176"/>
                <a:gd name="connsiteY21" fmla="*/ 138067 h 1985936"/>
                <a:gd name="connsiteX22" fmla="*/ 228053 w 1572176"/>
                <a:gd name="connsiteY22" fmla="*/ 167730 h 1985936"/>
                <a:gd name="connsiteX23" fmla="*/ 186233 w 1572176"/>
                <a:gd name="connsiteY23" fmla="*/ 219762 h 1985936"/>
                <a:gd name="connsiteX24" fmla="*/ 184774 w 1572176"/>
                <a:gd name="connsiteY24" fmla="*/ 234351 h 1985936"/>
                <a:gd name="connsiteX25" fmla="*/ 174076 w 1572176"/>
                <a:gd name="connsiteY25" fmla="*/ 266932 h 1985936"/>
                <a:gd name="connsiteX26" fmla="*/ 32082 w 1572176"/>
                <a:gd name="connsiteY26" fmla="*/ 451719 h 1985936"/>
                <a:gd name="connsiteX27" fmla="*/ 1446 w 1572176"/>
                <a:gd name="connsiteY27" fmla="*/ 563077 h 1985936"/>
                <a:gd name="connsiteX28" fmla="*/ 10685 w 1572176"/>
                <a:gd name="connsiteY28" fmla="*/ 671518 h 1985936"/>
                <a:gd name="connsiteX29" fmla="*/ 14575 w 1572176"/>
                <a:gd name="connsiteY29" fmla="*/ 569399 h 1985936"/>
                <a:gd name="connsiteX30" fmla="*/ 102106 w 1572176"/>
                <a:gd name="connsiteY30" fmla="*/ 390447 h 1985936"/>
                <a:gd name="connsiteX31" fmla="*/ 47156 w 1572176"/>
                <a:gd name="connsiteY31" fmla="*/ 612191 h 1985936"/>
                <a:gd name="connsiteX32" fmla="*/ 50560 w 1572176"/>
                <a:gd name="connsiteY32" fmla="*/ 796492 h 1985936"/>
                <a:gd name="connsiteX33" fmla="*/ 51533 w 1572176"/>
                <a:gd name="connsiteY33" fmla="*/ 690969 h 1985936"/>
                <a:gd name="connsiteX34" fmla="*/ 57368 w 1572176"/>
                <a:gd name="connsiteY34" fmla="*/ 637964 h 1985936"/>
                <a:gd name="connsiteX35" fmla="*/ 112318 w 1572176"/>
                <a:gd name="connsiteY35" fmla="*/ 421083 h 1985936"/>
                <a:gd name="connsiteX36" fmla="*/ 73902 w 1572176"/>
                <a:gd name="connsiteY36" fmla="*/ 652067 h 1985936"/>
                <a:gd name="connsiteX37" fmla="*/ 73902 w 1572176"/>
                <a:gd name="connsiteY37" fmla="*/ 734248 h 1985936"/>
                <a:gd name="connsiteX38" fmla="*/ 75847 w 1572176"/>
                <a:gd name="connsiteY38" fmla="*/ 760507 h 1985936"/>
                <a:gd name="connsiteX39" fmla="*/ 79251 w 1572176"/>
                <a:gd name="connsiteY39" fmla="*/ 785794 h 1985936"/>
                <a:gd name="connsiteX40" fmla="*/ 159974 w 1572176"/>
                <a:gd name="connsiteY40" fmla="*/ 377804 h 1985936"/>
                <a:gd name="connsiteX41" fmla="*/ 167754 w 1572176"/>
                <a:gd name="connsiteY41" fmla="*/ 411357 h 1985936"/>
                <a:gd name="connsiteX42" fmla="*/ 144413 w 1572176"/>
                <a:gd name="connsiteY42" fmla="*/ 499374 h 1985936"/>
                <a:gd name="connsiteX43" fmla="*/ 112318 w 1572176"/>
                <a:gd name="connsiteY43" fmla="*/ 632615 h 1985936"/>
                <a:gd name="connsiteX44" fmla="*/ 95784 w 1572176"/>
                <a:gd name="connsiteY44" fmla="*/ 763425 h 1985936"/>
                <a:gd name="connsiteX45" fmla="*/ 63690 w 1572176"/>
                <a:gd name="connsiteY45" fmla="*/ 843175 h 1985936"/>
                <a:gd name="connsiteX46" fmla="*/ 55423 w 1572176"/>
                <a:gd name="connsiteY46" fmla="*/ 850956 h 1985936"/>
                <a:gd name="connsiteX47" fmla="*/ 50074 w 1572176"/>
                <a:gd name="connsiteY47" fmla="*/ 877215 h 1985936"/>
                <a:gd name="connsiteX48" fmla="*/ 89463 w 1572176"/>
                <a:gd name="connsiteY48" fmla="*/ 916604 h 1985936"/>
                <a:gd name="connsiteX49" fmla="*/ 116208 w 1572176"/>
                <a:gd name="connsiteY49" fmla="*/ 975444 h 1985936"/>
                <a:gd name="connsiteX50" fmla="*/ 116208 w 1572176"/>
                <a:gd name="connsiteY50" fmla="*/ 1017264 h 1985936"/>
                <a:gd name="connsiteX51" fmla="*/ 152193 w 1572176"/>
                <a:gd name="connsiteY51" fmla="*/ 1040119 h 1985936"/>
                <a:gd name="connsiteX52" fmla="*/ 149275 w 1572176"/>
                <a:gd name="connsiteY52" fmla="*/ 1043523 h 1985936"/>
                <a:gd name="connsiteX53" fmla="*/ 156083 w 1572176"/>
                <a:gd name="connsiteY53" fmla="*/ 1103822 h 1985936"/>
                <a:gd name="connsiteX54" fmla="*/ 170185 w 1572176"/>
                <a:gd name="connsiteY54" fmla="*/ 1134944 h 1985936"/>
                <a:gd name="connsiteX55" fmla="*/ 165323 w 1572176"/>
                <a:gd name="connsiteY55" fmla="*/ 1153909 h 1985936"/>
                <a:gd name="connsiteX56" fmla="*/ 175535 w 1572176"/>
                <a:gd name="connsiteY56" fmla="*/ 1207400 h 1985936"/>
                <a:gd name="connsiteX57" fmla="*/ 247990 w 1572176"/>
                <a:gd name="connsiteY57" fmla="*/ 1247761 h 1985936"/>
                <a:gd name="connsiteX58" fmla="*/ 433750 w 1572176"/>
                <a:gd name="connsiteY58" fmla="*/ 1235604 h 1985936"/>
                <a:gd name="connsiteX59" fmla="*/ 474111 w 1572176"/>
                <a:gd name="connsiteY59" fmla="*/ 1242899 h 1985936"/>
                <a:gd name="connsiteX60" fmla="*/ 502802 w 1572176"/>
                <a:gd name="connsiteY60" fmla="*/ 1413583 h 1985936"/>
                <a:gd name="connsiteX61" fmla="*/ 471680 w 1572176"/>
                <a:gd name="connsiteY61" fmla="*/ 1469019 h 1985936"/>
                <a:gd name="connsiteX62" fmla="*/ 379286 w 1572176"/>
                <a:gd name="connsiteY62" fmla="*/ 1578919 h 1985936"/>
                <a:gd name="connsiteX63" fmla="*/ 199362 w 1572176"/>
                <a:gd name="connsiteY63" fmla="*/ 1842483 h 1985936"/>
                <a:gd name="connsiteX64" fmla="*/ 146358 w 1572176"/>
                <a:gd name="connsiteY64" fmla="*/ 1985936 h 1985936"/>
                <a:gd name="connsiteX65" fmla="*/ 1348932 w 1572176"/>
                <a:gd name="connsiteY65" fmla="*/ 1985936 h 1985936"/>
                <a:gd name="connsiteX66" fmla="*/ 1346500 w 1572176"/>
                <a:gd name="connsiteY66" fmla="*/ 1973293 h 1985936"/>
                <a:gd name="connsiteX67" fmla="*/ 1276962 w 1572176"/>
                <a:gd name="connsiteY67" fmla="*/ 1792397 h 1985936"/>
                <a:gd name="connsiteX68" fmla="*/ 1112113 w 1572176"/>
                <a:gd name="connsiteY68" fmla="*/ 1550228 h 1985936"/>
                <a:gd name="connsiteX69" fmla="*/ 998323 w 1572176"/>
                <a:gd name="connsiteY69" fmla="*/ 1409207 h 1985936"/>
                <a:gd name="connsiteX70" fmla="*/ 972064 w 1572176"/>
                <a:gd name="connsiteY70" fmla="*/ 1349880 h 1985936"/>
                <a:gd name="connsiteX71" fmla="*/ 972550 w 1572176"/>
                <a:gd name="connsiteY71" fmla="*/ 1186976 h 1985936"/>
                <a:gd name="connsiteX72" fmla="*/ 988597 w 1572176"/>
                <a:gd name="connsiteY72" fmla="*/ 1168984 h 1985936"/>
                <a:gd name="connsiteX73" fmla="*/ 1054732 w 1572176"/>
                <a:gd name="connsiteY73" fmla="*/ 1121814 h 1985936"/>
                <a:gd name="connsiteX74" fmla="*/ 1067861 w 1572176"/>
                <a:gd name="connsiteY74" fmla="*/ 1114520 h 1985936"/>
                <a:gd name="connsiteX75" fmla="*/ 1213745 w 1572176"/>
                <a:gd name="connsiteY75" fmla="*/ 1044982 h 1985936"/>
                <a:gd name="connsiteX76" fmla="*/ 1231252 w 1572176"/>
                <a:gd name="connsiteY76" fmla="*/ 1035256 h 1985936"/>
                <a:gd name="connsiteX77" fmla="*/ 1299818 w 1572176"/>
                <a:gd name="connsiteY77" fmla="*/ 1032825 h 1985936"/>
                <a:gd name="connsiteX78" fmla="*/ 1402909 w 1572176"/>
                <a:gd name="connsiteY78" fmla="*/ 1025531 h 1985936"/>
                <a:gd name="connsiteX79" fmla="*/ 1393670 w 1572176"/>
                <a:gd name="connsiteY79" fmla="*/ 1070755 h 1985936"/>
                <a:gd name="connsiteX80" fmla="*/ 1408745 w 1572176"/>
                <a:gd name="connsiteY80" fmla="*/ 1031852 h 1985936"/>
                <a:gd name="connsiteX81" fmla="*/ 1417011 w 1572176"/>
                <a:gd name="connsiteY81" fmla="*/ 1016778 h 1985936"/>
                <a:gd name="connsiteX82" fmla="*/ 1438894 w 1572176"/>
                <a:gd name="connsiteY82" fmla="*/ 995868 h 1985936"/>
                <a:gd name="connsiteX83" fmla="*/ 1454455 w 1572176"/>
                <a:gd name="connsiteY83" fmla="*/ 977875 h 1985936"/>
                <a:gd name="connsiteX84" fmla="*/ 1446188 w 1572176"/>
                <a:gd name="connsiteY84" fmla="*/ 1007538 h 1985936"/>
                <a:gd name="connsiteX85" fmla="*/ 1438894 w 1572176"/>
                <a:gd name="connsiteY85" fmla="*/ 1031852 h 1985936"/>
                <a:gd name="connsiteX86" fmla="*/ 1500651 w 1572176"/>
                <a:gd name="connsiteY86" fmla="*/ 901043 h 1985936"/>
                <a:gd name="connsiteX87" fmla="*/ 1479256 w 1572176"/>
                <a:gd name="connsiteY87" fmla="*/ 986142 h 1985936"/>
                <a:gd name="connsiteX88" fmla="*/ 1479256 w 1572176"/>
                <a:gd name="connsiteY88" fmla="*/ 986142 h 1985936"/>
                <a:gd name="connsiteX89" fmla="*/ 1479256 w 1572176"/>
                <a:gd name="connsiteY89" fmla="*/ 986142 h 1985936"/>
                <a:gd name="connsiteX90" fmla="*/ 1479256 w 1572176"/>
                <a:gd name="connsiteY90" fmla="*/ 986142 h 1985936"/>
                <a:gd name="connsiteX91" fmla="*/ 1478769 w 1572176"/>
                <a:gd name="connsiteY91" fmla="*/ 987601 h 1985936"/>
                <a:gd name="connsiteX92" fmla="*/ 1450079 w 1572176"/>
                <a:gd name="connsiteY92" fmla="*/ 1066378 h 1985936"/>
                <a:gd name="connsiteX93" fmla="*/ 1482659 w 1572176"/>
                <a:gd name="connsiteY93" fmla="*/ 990032 h 1985936"/>
                <a:gd name="connsiteX94" fmla="*/ 1482659 w 1572176"/>
                <a:gd name="connsiteY94" fmla="*/ 990032 h 1985936"/>
                <a:gd name="connsiteX95" fmla="*/ 1512322 w 1572176"/>
                <a:gd name="connsiteY95" fmla="*/ 888399 h 1985936"/>
                <a:gd name="connsiteX96" fmla="*/ 1528370 w 1572176"/>
                <a:gd name="connsiteY96" fmla="*/ 844148 h 1985936"/>
                <a:gd name="connsiteX97" fmla="*/ 1549280 w 1572176"/>
                <a:gd name="connsiteY97" fmla="*/ 757590 h 1985936"/>
                <a:gd name="connsiteX98" fmla="*/ 1537609 w 1572176"/>
                <a:gd name="connsiteY98" fmla="*/ 667628 h 1985936"/>
                <a:gd name="connsiteX99" fmla="*/ 1559005 w 1572176"/>
                <a:gd name="connsiteY99" fmla="*/ 756617 h 1985936"/>
                <a:gd name="connsiteX100" fmla="*/ 1535664 w 1572176"/>
                <a:gd name="connsiteY100" fmla="*/ 926816 h 1985936"/>
                <a:gd name="connsiteX101" fmla="*/ 1535664 w 1572176"/>
                <a:gd name="connsiteY101" fmla="*/ 926816 h 1985936"/>
                <a:gd name="connsiteX102" fmla="*/ 1487036 w 1572176"/>
                <a:gd name="connsiteY102" fmla="*/ 1049359 h 1985936"/>
                <a:gd name="connsiteX103" fmla="*/ 1538582 w 1572176"/>
                <a:gd name="connsiteY103" fmla="*/ 930706 h 1985936"/>
                <a:gd name="connsiteX104" fmla="*/ 1571649 w 1572176"/>
                <a:gd name="connsiteY104" fmla="*/ 789684 h 1985936"/>
                <a:gd name="connsiteX105" fmla="*/ 1520589 w 1572176"/>
                <a:gd name="connsiteY105" fmla="*/ 605384 h 1985936"/>
                <a:gd name="connsiteX106" fmla="*/ 117181 w 1572176"/>
                <a:gd name="connsiteY106" fmla="*/ 770233 h 1985936"/>
                <a:gd name="connsiteX107" fmla="*/ 99188 w 1572176"/>
                <a:gd name="connsiteY107" fmla="*/ 798437 h 1985936"/>
                <a:gd name="connsiteX108" fmla="*/ 135173 w 1572176"/>
                <a:gd name="connsiteY108" fmla="*/ 606842 h 1985936"/>
                <a:gd name="connsiteX109" fmla="*/ 138577 w 1572176"/>
                <a:gd name="connsiteY109" fmla="*/ 621917 h 1985936"/>
                <a:gd name="connsiteX110" fmla="*/ 117181 w 1572176"/>
                <a:gd name="connsiteY110" fmla="*/ 770233 h 1985936"/>
                <a:gd name="connsiteX111" fmla="*/ 123989 w 1572176"/>
                <a:gd name="connsiteY111" fmla="*/ 763911 h 1985936"/>
                <a:gd name="connsiteX112" fmla="*/ 144413 w 1572176"/>
                <a:gd name="connsiteY112" fmla="*/ 645259 h 1985936"/>
                <a:gd name="connsiteX113" fmla="*/ 123989 w 1572176"/>
                <a:gd name="connsiteY113" fmla="*/ 763911 h 1985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572176" h="1985936">
                  <a:moveTo>
                    <a:pt x="1520589" y="605384"/>
                  </a:moveTo>
                  <a:cubicBezTo>
                    <a:pt x="1508919" y="584473"/>
                    <a:pt x="1496762" y="564536"/>
                    <a:pt x="1493844" y="538763"/>
                  </a:cubicBezTo>
                  <a:cubicBezTo>
                    <a:pt x="1489467" y="499861"/>
                    <a:pt x="1459804" y="479923"/>
                    <a:pt x="1426737" y="464848"/>
                  </a:cubicBezTo>
                  <a:cubicBezTo>
                    <a:pt x="1386375" y="446856"/>
                    <a:pt x="1343583" y="439562"/>
                    <a:pt x="1300304" y="435185"/>
                  </a:cubicBezTo>
                  <a:cubicBezTo>
                    <a:pt x="1282798" y="433240"/>
                    <a:pt x="1262860" y="437130"/>
                    <a:pt x="1248758" y="429350"/>
                  </a:cubicBezTo>
                  <a:cubicBezTo>
                    <a:pt x="1215691" y="411357"/>
                    <a:pt x="1175330" y="399200"/>
                    <a:pt x="1167549" y="352517"/>
                  </a:cubicBezTo>
                  <a:cubicBezTo>
                    <a:pt x="1165117" y="339388"/>
                    <a:pt x="1157823" y="327231"/>
                    <a:pt x="1151988" y="315074"/>
                  </a:cubicBezTo>
                  <a:cubicBezTo>
                    <a:pt x="1125242" y="256720"/>
                    <a:pt x="1094606" y="201284"/>
                    <a:pt x="1045492" y="158005"/>
                  </a:cubicBezTo>
                  <a:cubicBezTo>
                    <a:pt x="1035280" y="149252"/>
                    <a:pt x="1026527" y="140012"/>
                    <a:pt x="1019233" y="128341"/>
                  </a:cubicBezTo>
                  <a:cubicBezTo>
                    <a:pt x="1026527" y="125424"/>
                    <a:pt x="1029445" y="132232"/>
                    <a:pt x="1034308" y="134177"/>
                  </a:cubicBezTo>
                  <a:cubicBezTo>
                    <a:pt x="1034308" y="134177"/>
                    <a:pt x="1034308" y="134177"/>
                    <a:pt x="1034308" y="134177"/>
                  </a:cubicBezTo>
                  <a:cubicBezTo>
                    <a:pt x="1034308" y="134177"/>
                    <a:pt x="1034308" y="134177"/>
                    <a:pt x="1034308" y="134177"/>
                  </a:cubicBezTo>
                  <a:cubicBezTo>
                    <a:pt x="1050841" y="149738"/>
                    <a:pt x="1067861" y="165785"/>
                    <a:pt x="1084395" y="181346"/>
                  </a:cubicBezTo>
                  <a:cubicBezTo>
                    <a:pt x="1071751" y="162867"/>
                    <a:pt x="1057163" y="146820"/>
                    <a:pt x="1039171" y="133691"/>
                  </a:cubicBezTo>
                  <a:lnTo>
                    <a:pt x="1039171" y="133691"/>
                  </a:lnTo>
                  <a:cubicBezTo>
                    <a:pt x="1006590" y="104514"/>
                    <a:pt x="975467" y="73878"/>
                    <a:pt x="941428" y="47132"/>
                  </a:cubicBezTo>
                  <a:cubicBezTo>
                    <a:pt x="885019" y="2395"/>
                    <a:pt x="817912" y="-3441"/>
                    <a:pt x="748860" y="1422"/>
                  </a:cubicBezTo>
                  <a:cubicBezTo>
                    <a:pt x="716280" y="3367"/>
                    <a:pt x="684185" y="7744"/>
                    <a:pt x="651118" y="6771"/>
                  </a:cubicBezTo>
                  <a:cubicBezTo>
                    <a:pt x="589847" y="4826"/>
                    <a:pt x="529061" y="5312"/>
                    <a:pt x="469248" y="22818"/>
                  </a:cubicBezTo>
                  <a:cubicBezTo>
                    <a:pt x="435209" y="33030"/>
                    <a:pt x="402628" y="48105"/>
                    <a:pt x="386581" y="81658"/>
                  </a:cubicBezTo>
                  <a:cubicBezTo>
                    <a:pt x="377341" y="101596"/>
                    <a:pt x="363239" y="114726"/>
                    <a:pt x="347678" y="128341"/>
                  </a:cubicBezTo>
                  <a:cubicBezTo>
                    <a:pt x="335521" y="139526"/>
                    <a:pt x="323851" y="143416"/>
                    <a:pt x="307803" y="138067"/>
                  </a:cubicBezTo>
                  <a:cubicBezTo>
                    <a:pt x="273277" y="126396"/>
                    <a:pt x="247504" y="135636"/>
                    <a:pt x="228053" y="167730"/>
                  </a:cubicBezTo>
                  <a:cubicBezTo>
                    <a:pt x="216382" y="186695"/>
                    <a:pt x="204712" y="206147"/>
                    <a:pt x="186233" y="219762"/>
                  </a:cubicBezTo>
                  <a:cubicBezTo>
                    <a:pt x="180884" y="223653"/>
                    <a:pt x="181856" y="229002"/>
                    <a:pt x="184774" y="234351"/>
                  </a:cubicBezTo>
                  <a:cubicBezTo>
                    <a:pt x="192554" y="248939"/>
                    <a:pt x="185746" y="257206"/>
                    <a:pt x="174076" y="266932"/>
                  </a:cubicBezTo>
                  <a:cubicBezTo>
                    <a:pt x="111345" y="316532"/>
                    <a:pt x="63690" y="378290"/>
                    <a:pt x="32082" y="451719"/>
                  </a:cubicBezTo>
                  <a:cubicBezTo>
                    <a:pt x="16521" y="487703"/>
                    <a:pt x="10685" y="525633"/>
                    <a:pt x="1446" y="563077"/>
                  </a:cubicBezTo>
                  <a:cubicBezTo>
                    <a:pt x="-4390" y="612678"/>
                    <a:pt x="9226" y="679298"/>
                    <a:pt x="10685" y="671518"/>
                  </a:cubicBezTo>
                  <a:cubicBezTo>
                    <a:pt x="13603" y="657902"/>
                    <a:pt x="1446" y="625321"/>
                    <a:pt x="14575" y="569399"/>
                  </a:cubicBezTo>
                  <a:cubicBezTo>
                    <a:pt x="26732" y="501806"/>
                    <a:pt x="54450" y="441020"/>
                    <a:pt x="102106" y="390447"/>
                  </a:cubicBezTo>
                  <a:cubicBezTo>
                    <a:pt x="76333" y="462903"/>
                    <a:pt x="56882" y="536332"/>
                    <a:pt x="47156" y="612191"/>
                  </a:cubicBezTo>
                  <a:cubicBezTo>
                    <a:pt x="44239" y="659361"/>
                    <a:pt x="35486" y="733276"/>
                    <a:pt x="50560" y="796492"/>
                  </a:cubicBezTo>
                  <a:cubicBezTo>
                    <a:pt x="51046" y="761480"/>
                    <a:pt x="46184" y="725981"/>
                    <a:pt x="51533" y="690969"/>
                  </a:cubicBezTo>
                  <a:cubicBezTo>
                    <a:pt x="51046" y="672977"/>
                    <a:pt x="52992" y="655471"/>
                    <a:pt x="57368" y="637964"/>
                  </a:cubicBezTo>
                  <a:cubicBezTo>
                    <a:pt x="64663" y="563077"/>
                    <a:pt x="85086" y="491107"/>
                    <a:pt x="112318" y="421083"/>
                  </a:cubicBezTo>
                  <a:cubicBezTo>
                    <a:pt x="94326" y="496943"/>
                    <a:pt x="79251" y="573775"/>
                    <a:pt x="73902" y="652067"/>
                  </a:cubicBezTo>
                  <a:cubicBezTo>
                    <a:pt x="73902" y="679298"/>
                    <a:pt x="73902" y="706530"/>
                    <a:pt x="73902" y="734248"/>
                  </a:cubicBezTo>
                  <a:cubicBezTo>
                    <a:pt x="74388" y="743001"/>
                    <a:pt x="75360" y="751754"/>
                    <a:pt x="75847" y="760507"/>
                  </a:cubicBezTo>
                  <a:cubicBezTo>
                    <a:pt x="76820" y="768774"/>
                    <a:pt x="77792" y="777527"/>
                    <a:pt x="79251" y="785794"/>
                  </a:cubicBezTo>
                  <a:cubicBezTo>
                    <a:pt x="78278" y="644286"/>
                    <a:pt x="106969" y="508614"/>
                    <a:pt x="159974" y="377804"/>
                  </a:cubicBezTo>
                  <a:cubicBezTo>
                    <a:pt x="162891" y="389475"/>
                    <a:pt x="172617" y="401145"/>
                    <a:pt x="167754" y="411357"/>
                  </a:cubicBezTo>
                  <a:cubicBezTo>
                    <a:pt x="154138" y="439562"/>
                    <a:pt x="152193" y="470197"/>
                    <a:pt x="144413" y="499374"/>
                  </a:cubicBezTo>
                  <a:cubicBezTo>
                    <a:pt x="132742" y="543626"/>
                    <a:pt x="121071" y="587877"/>
                    <a:pt x="112318" y="632615"/>
                  </a:cubicBezTo>
                  <a:cubicBezTo>
                    <a:pt x="104051" y="675894"/>
                    <a:pt x="97243" y="719660"/>
                    <a:pt x="95784" y="763425"/>
                  </a:cubicBezTo>
                  <a:cubicBezTo>
                    <a:pt x="94812" y="796006"/>
                    <a:pt x="90922" y="823238"/>
                    <a:pt x="63690" y="843175"/>
                  </a:cubicBezTo>
                  <a:cubicBezTo>
                    <a:pt x="60772" y="845607"/>
                    <a:pt x="58341" y="848524"/>
                    <a:pt x="55423" y="850956"/>
                  </a:cubicBezTo>
                  <a:cubicBezTo>
                    <a:pt x="46184" y="858250"/>
                    <a:pt x="45211" y="867489"/>
                    <a:pt x="50074" y="877215"/>
                  </a:cubicBezTo>
                  <a:cubicBezTo>
                    <a:pt x="58341" y="895207"/>
                    <a:pt x="71470" y="909309"/>
                    <a:pt x="89463" y="916604"/>
                  </a:cubicBezTo>
                  <a:cubicBezTo>
                    <a:pt x="131283" y="933624"/>
                    <a:pt x="131769" y="933624"/>
                    <a:pt x="116208" y="975444"/>
                  </a:cubicBezTo>
                  <a:cubicBezTo>
                    <a:pt x="110859" y="990032"/>
                    <a:pt x="106969" y="1003648"/>
                    <a:pt x="116208" y="1017264"/>
                  </a:cubicBezTo>
                  <a:cubicBezTo>
                    <a:pt x="124475" y="1029907"/>
                    <a:pt x="135659" y="1039147"/>
                    <a:pt x="152193" y="1040119"/>
                  </a:cubicBezTo>
                  <a:cubicBezTo>
                    <a:pt x="150734" y="1042064"/>
                    <a:pt x="150248" y="1043037"/>
                    <a:pt x="149275" y="1043523"/>
                  </a:cubicBezTo>
                  <a:cubicBezTo>
                    <a:pt x="125448" y="1066378"/>
                    <a:pt x="127879" y="1088261"/>
                    <a:pt x="156083" y="1103822"/>
                  </a:cubicBezTo>
                  <a:cubicBezTo>
                    <a:pt x="168727" y="1110630"/>
                    <a:pt x="174562" y="1120356"/>
                    <a:pt x="170185" y="1134944"/>
                  </a:cubicBezTo>
                  <a:cubicBezTo>
                    <a:pt x="168240" y="1141266"/>
                    <a:pt x="167754" y="1148074"/>
                    <a:pt x="165323" y="1153909"/>
                  </a:cubicBezTo>
                  <a:cubicBezTo>
                    <a:pt x="157542" y="1173847"/>
                    <a:pt x="162405" y="1191353"/>
                    <a:pt x="175535" y="1207400"/>
                  </a:cubicBezTo>
                  <a:cubicBezTo>
                    <a:pt x="194499" y="1230742"/>
                    <a:pt x="219300" y="1244357"/>
                    <a:pt x="247990" y="1247761"/>
                  </a:cubicBezTo>
                  <a:cubicBezTo>
                    <a:pt x="310721" y="1255056"/>
                    <a:pt x="372965" y="1255542"/>
                    <a:pt x="433750" y="1235604"/>
                  </a:cubicBezTo>
                  <a:cubicBezTo>
                    <a:pt x="448338" y="1230742"/>
                    <a:pt x="461954" y="1230255"/>
                    <a:pt x="474111" y="1242899"/>
                  </a:cubicBezTo>
                  <a:cubicBezTo>
                    <a:pt x="513986" y="1284232"/>
                    <a:pt x="528575" y="1364469"/>
                    <a:pt x="502802" y="1413583"/>
                  </a:cubicBezTo>
                  <a:cubicBezTo>
                    <a:pt x="493076" y="1432548"/>
                    <a:pt x="482865" y="1451027"/>
                    <a:pt x="471680" y="1469019"/>
                  </a:cubicBezTo>
                  <a:cubicBezTo>
                    <a:pt x="446880" y="1510840"/>
                    <a:pt x="411381" y="1543420"/>
                    <a:pt x="379286" y="1578919"/>
                  </a:cubicBezTo>
                  <a:cubicBezTo>
                    <a:pt x="306831" y="1658183"/>
                    <a:pt x="247018" y="1746686"/>
                    <a:pt x="199362" y="1842483"/>
                  </a:cubicBezTo>
                  <a:cubicBezTo>
                    <a:pt x="176507" y="1888194"/>
                    <a:pt x="159001" y="1936336"/>
                    <a:pt x="146358" y="1985936"/>
                  </a:cubicBezTo>
                  <a:cubicBezTo>
                    <a:pt x="547054" y="1985936"/>
                    <a:pt x="947750" y="1985936"/>
                    <a:pt x="1348932" y="1985936"/>
                  </a:cubicBezTo>
                  <a:cubicBezTo>
                    <a:pt x="1348446" y="1981560"/>
                    <a:pt x="1347960" y="1977183"/>
                    <a:pt x="1346500" y="1973293"/>
                  </a:cubicBezTo>
                  <a:cubicBezTo>
                    <a:pt x="1328022" y="1911049"/>
                    <a:pt x="1307112" y="1850264"/>
                    <a:pt x="1276962" y="1792397"/>
                  </a:cubicBezTo>
                  <a:cubicBezTo>
                    <a:pt x="1231738" y="1704866"/>
                    <a:pt x="1179219" y="1622684"/>
                    <a:pt x="1112113" y="1550228"/>
                  </a:cubicBezTo>
                  <a:cubicBezTo>
                    <a:pt x="1071265" y="1505977"/>
                    <a:pt x="1027500" y="1463184"/>
                    <a:pt x="998323" y="1409207"/>
                  </a:cubicBezTo>
                  <a:cubicBezTo>
                    <a:pt x="988111" y="1390242"/>
                    <a:pt x="975467" y="1371763"/>
                    <a:pt x="972064" y="1349880"/>
                  </a:cubicBezTo>
                  <a:cubicBezTo>
                    <a:pt x="964283" y="1295417"/>
                    <a:pt x="963310" y="1241440"/>
                    <a:pt x="972550" y="1186976"/>
                  </a:cubicBezTo>
                  <a:cubicBezTo>
                    <a:pt x="974009" y="1178223"/>
                    <a:pt x="977413" y="1171901"/>
                    <a:pt x="988597" y="1168984"/>
                  </a:cubicBezTo>
                  <a:cubicBezTo>
                    <a:pt x="1016801" y="1162176"/>
                    <a:pt x="1039171" y="1146615"/>
                    <a:pt x="1054732" y="1121814"/>
                  </a:cubicBezTo>
                  <a:cubicBezTo>
                    <a:pt x="1058135" y="1116465"/>
                    <a:pt x="1061540" y="1114520"/>
                    <a:pt x="1067861" y="1114520"/>
                  </a:cubicBezTo>
                  <a:cubicBezTo>
                    <a:pt x="1127188" y="1113548"/>
                    <a:pt x="1174843" y="1088747"/>
                    <a:pt x="1213745" y="1044982"/>
                  </a:cubicBezTo>
                  <a:cubicBezTo>
                    <a:pt x="1218608" y="1039633"/>
                    <a:pt x="1222985" y="1035256"/>
                    <a:pt x="1231252" y="1035256"/>
                  </a:cubicBezTo>
                  <a:cubicBezTo>
                    <a:pt x="1254107" y="1035256"/>
                    <a:pt x="1277449" y="1035743"/>
                    <a:pt x="1299818" y="1032825"/>
                  </a:cubicBezTo>
                  <a:cubicBezTo>
                    <a:pt x="1333371" y="1028448"/>
                    <a:pt x="1367411" y="1048386"/>
                    <a:pt x="1402909" y="1025531"/>
                  </a:cubicBezTo>
                  <a:cubicBezTo>
                    <a:pt x="1399505" y="1043523"/>
                    <a:pt x="1396588" y="1057139"/>
                    <a:pt x="1393670" y="1070755"/>
                  </a:cubicBezTo>
                  <a:cubicBezTo>
                    <a:pt x="1402423" y="1058598"/>
                    <a:pt x="1404854" y="1045468"/>
                    <a:pt x="1408745" y="1031852"/>
                  </a:cubicBezTo>
                  <a:cubicBezTo>
                    <a:pt x="1410203" y="1026503"/>
                    <a:pt x="1410203" y="1018236"/>
                    <a:pt x="1417011" y="1016778"/>
                  </a:cubicBezTo>
                  <a:cubicBezTo>
                    <a:pt x="1428682" y="1013860"/>
                    <a:pt x="1432572" y="1003648"/>
                    <a:pt x="1438894" y="995868"/>
                  </a:cubicBezTo>
                  <a:cubicBezTo>
                    <a:pt x="1442784" y="990518"/>
                    <a:pt x="1447160" y="986142"/>
                    <a:pt x="1454455" y="977875"/>
                  </a:cubicBezTo>
                  <a:cubicBezTo>
                    <a:pt x="1451051" y="990518"/>
                    <a:pt x="1448620" y="999272"/>
                    <a:pt x="1446188" y="1007538"/>
                  </a:cubicBezTo>
                  <a:cubicBezTo>
                    <a:pt x="1443757" y="1015805"/>
                    <a:pt x="1441325" y="1023586"/>
                    <a:pt x="1438894" y="1031852"/>
                  </a:cubicBezTo>
                  <a:cubicBezTo>
                    <a:pt x="1460777" y="988573"/>
                    <a:pt x="1470502" y="940431"/>
                    <a:pt x="1500651" y="901043"/>
                  </a:cubicBezTo>
                  <a:cubicBezTo>
                    <a:pt x="1493357" y="929247"/>
                    <a:pt x="1486550" y="957938"/>
                    <a:pt x="1479256" y="986142"/>
                  </a:cubicBezTo>
                  <a:lnTo>
                    <a:pt x="1479256" y="986142"/>
                  </a:lnTo>
                  <a:lnTo>
                    <a:pt x="1479256" y="986142"/>
                  </a:lnTo>
                  <a:cubicBezTo>
                    <a:pt x="1479256" y="986142"/>
                    <a:pt x="1479256" y="986142"/>
                    <a:pt x="1479256" y="986142"/>
                  </a:cubicBezTo>
                  <a:cubicBezTo>
                    <a:pt x="1479256" y="986628"/>
                    <a:pt x="1478769" y="987114"/>
                    <a:pt x="1478769" y="987601"/>
                  </a:cubicBezTo>
                  <a:cubicBezTo>
                    <a:pt x="1469043" y="1013860"/>
                    <a:pt x="1459318" y="1040119"/>
                    <a:pt x="1450079" y="1066378"/>
                  </a:cubicBezTo>
                  <a:cubicBezTo>
                    <a:pt x="1464667" y="1042551"/>
                    <a:pt x="1474393" y="1016291"/>
                    <a:pt x="1482659" y="990032"/>
                  </a:cubicBezTo>
                  <a:lnTo>
                    <a:pt x="1482659" y="990032"/>
                  </a:lnTo>
                  <a:cubicBezTo>
                    <a:pt x="1494330" y="956479"/>
                    <a:pt x="1504542" y="922925"/>
                    <a:pt x="1512322" y="888399"/>
                  </a:cubicBezTo>
                  <a:cubicBezTo>
                    <a:pt x="1515727" y="872838"/>
                    <a:pt x="1520589" y="858250"/>
                    <a:pt x="1528370" y="844148"/>
                  </a:cubicBezTo>
                  <a:cubicBezTo>
                    <a:pt x="1542472" y="817402"/>
                    <a:pt x="1548793" y="788225"/>
                    <a:pt x="1549280" y="757590"/>
                  </a:cubicBezTo>
                  <a:cubicBezTo>
                    <a:pt x="1549766" y="726954"/>
                    <a:pt x="1542958" y="697291"/>
                    <a:pt x="1537609" y="667628"/>
                  </a:cubicBezTo>
                  <a:cubicBezTo>
                    <a:pt x="1550253" y="695832"/>
                    <a:pt x="1556574" y="725981"/>
                    <a:pt x="1559005" y="756617"/>
                  </a:cubicBezTo>
                  <a:cubicBezTo>
                    <a:pt x="1563868" y="814971"/>
                    <a:pt x="1552198" y="871379"/>
                    <a:pt x="1535664" y="926816"/>
                  </a:cubicBezTo>
                  <a:cubicBezTo>
                    <a:pt x="1535664" y="926816"/>
                    <a:pt x="1535664" y="926816"/>
                    <a:pt x="1535664" y="926816"/>
                  </a:cubicBezTo>
                  <a:cubicBezTo>
                    <a:pt x="1519617" y="967663"/>
                    <a:pt x="1503083" y="1008511"/>
                    <a:pt x="1487036" y="1049359"/>
                  </a:cubicBezTo>
                  <a:cubicBezTo>
                    <a:pt x="1507459" y="1010942"/>
                    <a:pt x="1524966" y="971553"/>
                    <a:pt x="1538582" y="930706"/>
                  </a:cubicBezTo>
                  <a:cubicBezTo>
                    <a:pt x="1554629" y="884995"/>
                    <a:pt x="1568731" y="838799"/>
                    <a:pt x="1571649" y="789684"/>
                  </a:cubicBezTo>
                  <a:cubicBezTo>
                    <a:pt x="1576025" y="721605"/>
                    <a:pt x="1552684" y="662278"/>
                    <a:pt x="1520589" y="605384"/>
                  </a:cubicBezTo>
                  <a:close/>
                  <a:moveTo>
                    <a:pt x="117181" y="770233"/>
                  </a:moveTo>
                  <a:cubicBezTo>
                    <a:pt x="117181" y="782876"/>
                    <a:pt x="106969" y="789684"/>
                    <a:pt x="99188" y="798437"/>
                  </a:cubicBezTo>
                  <a:cubicBezTo>
                    <a:pt x="102106" y="732789"/>
                    <a:pt x="110859" y="668600"/>
                    <a:pt x="135173" y="606842"/>
                  </a:cubicBezTo>
                  <a:cubicBezTo>
                    <a:pt x="140036" y="611219"/>
                    <a:pt x="140036" y="616082"/>
                    <a:pt x="138577" y="621917"/>
                  </a:cubicBezTo>
                  <a:cubicBezTo>
                    <a:pt x="126906" y="670545"/>
                    <a:pt x="117181" y="719660"/>
                    <a:pt x="117181" y="770233"/>
                  </a:cubicBezTo>
                  <a:close/>
                  <a:moveTo>
                    <a:pt x="123989" y="763911"/>
                  </a:moveTo>
                  <a:cubicBezTo>
                    <a:pt x="129338" y="721605"/>
                    <a:pt x="136146" y="683189"/>
                    <a:pt x="144413" y="645259"/>
                  </a:cubicBezTo>
                  <a:cubicBezTo>
                    <a:pt x="169699" y="689024"/>
                    <a:pt x="154138" y="725981"/>
                    <a:pt x="123989" y="763911"/>
                  </a:cubicBezTo>
                  <a:close/>
                </a:path>
              </a:pathLst>
            </a:custGeom>
            <a:solidFill>
              <a:schemeClr val="tx2">
                <a:lumMod val="75000"/>
              </a:schemeClr>
            </a:solidFill>
            <a:ln w="4857" cap="flat">
              <a:noFill/>
              <a:prstDash val="solid"/>
              <a:miter/>
            </a:ln>
          </p:spPr>
          <p:txBody>
            <a:bodyPr rtlCol="0" anchor="ctr"/>
            <a:lstStyle/>
            <a:p>
              <a:endParaRPr lang="en-US" sz="1463"/>
            </a:p>
          </p:txBody>
        </p:sp>
        <p:sp>
          <p:nvSpPr>
            <p:cNvPr id="49" name="Arrow: Up-Down 36">
              <a:extLst>
                <a:ext uri="{FF2B5EF4-FFF2-40B4-BE49-F238E27FC236}">
                  <a16:creationId xmlns="" xmlns:a16="http://schemas.microsoft.com/office/drawing/2014/main" id="{F4D796C2-CEE1-4724-8175-0DEA3971406A}"/>
                </a:ext>
              </a:extLst>
            </p:cNvPr>
            <p:cNvSpPr/>
            <p:nvPr/>
          </p:nvSpPr>
          <p:spPr>
            <a:xfrm rot="5400000">
              <a:off x="6972496" y="4825218"/>
              <a:ext cx="315665" cy="792140"/>
            </a:xfrm>
            <a:prstGeom prst="upDownArrow">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50" name="TextBox 49">
              <a:extLst>
                <a:ext uri="{FF2B5EF4-FFF2-40B4-BE49-F238E27FC236}">
                  <a16:creationId xmlns="" xmlns:a16="http://schemas.microsoft.com/office/drawing/2014/main" id="{7AFCE7AE-2347-4D6C-B16E-B62AF3EC2577}"/>
                </a:ext>
              </a:extLst>
            </p:cNvPr>
            <p:cNvSpPr txBox="1"/>
            <p:nvPr/>
          </p:nvSpPr>
          <p:spPr>
            <a:xfrm>
              <a:off x="6690851" y="4693674"/>
              <a:ext cx="878955" cy="408413"/>
            </a:xfrm>
            <a:prstGeom prst="rect">
              <a:avLst/>
            </a:prstGeom>
            <a:noFill/>
          </p:spPr>
          <p:txBody>
            <a:bodyPr wrap="square" rtlCol="0" anchor="ctr">
              <a:spAutoFit/>
            </a:bodyPr>
            <a:lstStyle/>
            <a:p>
              <a:pPr algn="ctr"/>
              <a:r>
                <a:rPr lang="kk-KZ" altLang="ko-KR" sz="1625" b="1" dirty="0">
                  <a:solidFill>
                    <a:srgbClr val="FF0000"/>
                  </a:solidFill>
                  <a:latin typeface="Arial" panose="020B0604020202020204" pitchFamily="34" charset="0"/>
                  <a:cs typeface="Arial" panose="020B0604020202020204" pitchFamily="34" charset="0"/>
                </a:rPr>
                <a:t>1</a:t>
              </a:r>
              <a:r>
                <a:rPr lang="en-US" altLang="ko-KR" sz="1625" b="1" dirty="0">
                  <a:solidFill>
                    <a:srgbClr val="FF0000"/>
                  </a:solidFill>
                  <a:latin typeface="Arial" panose="020B0604020202020204" pitchFamily="34" charset="0"/>
                  <a:cs typeface="Arial" panose="020B0604020202020204" pitchFamily="34" charset="0"/>
                </a:rPr>
                <a:t>m</a:t>
              </a:r>
              <a:endParaRPr lang="ko-KR" altLang="en-US" sz="1625" b="1" dirty="0">
                <a:solidFill>
                  <a:srgbClr val="FF0000"/>
                </a:solidFill>
                <a:latin typeface="Arial" panose="020B0604020202020204" pitchFamily="34" charset="0"/>
                <a:cs typeface="Arial" panose="020B0604020202020204" pitchFamily="34" charset="0"/>
              </a:endParaRPr>
            </a:p>
          </p:txBody>
        </p:sp>
      </p:grpSp>
      <p:sp>
        <p:nvSpPr>
          <p:cNvPr id="51" name="Прямоугольник 50"/>
          <p:cNvSpPr/>
          <p:nvPr/>
        </p:nvSpPr>
        <p:spPr>
          <a:xfrm>
            <a:off x="9410293" y="4058238"/>
            <a:ext cx="2487139" cy="1923049"/>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4279" tIns="37139" rIns="74279" bIns="37139" rtlCol="0" anchor="ctr"/>
          <a:lstStyle/>
          <a:p>
            <a:pPr algn="ctr"/>
            <a:r>
              <a:rPr lang="ru-RU" sz="1300" b="1" dirty="0" smtClean="0">
                <a:solidFill>
                  <a:schemeClr val="tx2">
                    <a:lumMod val="75000"/>
                  </a:schemeClr>
                </a:solidFill>
                <a:latin typeface="Segoe UI" pitchFamily="34" charset="0"/>
                <a:cs typeface="Segoe UI" pitchFamily="34" charset="0"/>
              </a:rPr>
              <a:t>ТЕСТІЛЕНУШІЛЕРДІ КІРГІЗУ ЖӘНЕ ОТЫРҒЫЗУ КЕЗІНДЕ АРАСЫНДАҒЫ </a:t>
            </a:r>
            <a:r>
              <a:rPr lang="ru-RU" sz="1300" b="1" dirty="0">
                <a:solidFill>
                  <a:schemeClr val="tx2">
                    <a:lumMod val="75000"/>
                  </a:schemeClr>
                </a:solidFill>
                <a:latin typeface="Segoe UI" pitchFamily="34" charset="0"/>
                <a:cs typeface="Segoe UI" pitchFamily="34" charset="0"/>
              </a:rPr>
              <a:t>ҚАШЫҚТЫҚ </a:t>
            </a:r>
            <a:r>
              <a:rPr lang="ru-RU" sz="1300" b="1" dirty="0">
                <a:solidFill>
                  <a:srgbClr val="FF0000"/>
                </a:solidFill>
                <a:latin typeface="Segoe UI" pitchFamily="34" charset="0"/>
                <a:cs typeface="Segoe UI" pitchFamily="34" charset="0"/>
              </a:rPr>
              <a:t>КЕМІНДЕ </a:t>
            </a:r>
            <a:r>
              <a:rPr lang="ru-RU" sz="1300" b="1" dirty="0" smtClean="0">
                <a:solidFill>
                  <a:srgbClr val="FF0000"/>
                </a:solidFill>
                <a:latin typeface="Segoe UI" pitchFamily="34" charset="0"/>
                <a:cs typeface="Segoe UI" pitchFamily="34" charset="0"/>
              </a:rPr>
              <a:t>1 </a:t>
            </a:r>
            <a:r>
              <a:rPr lang="ru-RU" sz="1300" b="1" dirty="0">
                <a:solidFill>
                  <a:srgbClr val="FF0000"/>
                </a:solidFill>
                <a:latin typeface="Segoe UI" pitchFamily="34" charset="0"/>
                <a:cs typeface="Segoe UI" pitchFamily="34" charset="0"/>
              </a:rPr>
              <a:t>МЕТР </a:t>
            </a:r>
            <a:r>
              <a:rPr lang="ru-RU" sz="1300" b="1" dirty="0" smtClean="0">
                <a:solidFill>
                  <a:srgbClr val="FF0000"/>
                </a:solidFill>
                <a:latin typeface="Segoe UI" pitchFamily="34" charset="0"/>
                <a:cs typeface="Segoe UI" pitchFamily="34" charset="0"/>
              </a:rPr>
              <a:t> </a:t>
            </a:r>
          </a:p>
          <a:p>
            <a:pPr algn="ctr"/>
            <a:r>
              <a:rPr lang="ru-RU" sz="1300" b="1" dirty="0" smtClean="0">
                <a:solidFill>
                  <a:schemeClr val="tx2">
                    <a:lumMod val="75000"/>
                  </a:schemeClr>
                </a:solidFill>
                <a:latin typeface="Segoe UI" pitchFamily="34" charset="0"/>
                <a:cs typeface="Segoe UI" pitchFamily="34" charset="0"/>
              </a:rPr>
              <a:t>БОЛУ КЕРЕК</a:t>
            </a:r>
            <a:r>
              <a:rPr lang="ru-RU" sz="1300" b="1" dirty="0">
                <a:solidFill>
                  <a:schemeClr val="tx2">
                    <a:lumMod val="75000"/>
                  </a:schemeClr>
                </a:solidFill>
                <a:latin typeface="Palatino Linotype" pitchFamily="18" charset="0"/>
                <a:cs typeface="Arial" panose="020B0604020202020204" pitchFamily="34" charset="0"/>
              </a:rPr>
              <a:t>.</a:t>
            </a:r>
            <a:endParaRPr lang="ru-RU" sz="1300" b="1" dirty="0" smtClean="0">
              <a:solidFill>
                <a:schemeClr val="tx2">
                  <a:lumMod val="75000"/>
                </a:schemeClr>
              </a:solidFill>
              <a:latin typeface="Palatino Linotype" pitchFamily="18" charset="0"/>
              <a:cs typeface="Arial" panose="020B0604020202020204" pitchFamily="34" charset="0"/>
            </a:endParaRPr>
          </a:p>
          <a:p>
            <a:pPr algn="ctr"/>
            <a:r>
              <a:rPr lang="ru-RU" sz="1300" b="1" dirty="0" smtClean="0">
                <a:solidFill>
                  <a:schemeClr val="tx2">
                    <a:lumMod val="75000"/>
                  </a:schemeClr>
                </a:solidFill>
                <a:latin typeface="Segoe UI" pitchFamily="34" charset="0"/>
                <a:ea typeface="Segoe UI Black" pitchFamily="34" charset="0"/>
                <a:cs typeface="Segoe UI" pitchFamily="34" charset="0"/>
              </a:rPr>
              <a:t>ӘР ТЕСТІЛЕНУШІНІҢ ОРНЫ ЖЕКЕ ОРГШЫНЫМЕН  ҚОРШАЛҒАН</a:t>
            </a:r>
            <a:endParaRPr lang="ru-RU" sz="1300" b="1" dirty="0">
              <a:solidFill>
                <a:schemeClr val="tx2">
                  <a:lumMod val="75000"/>
                </a:schemeClr>
              </a:solidFill>
              <a:latin typeface="Segoe UI" pitchFamily="34" charset="0"/>
              <a:ea typeface="Segoe UI Black" pitchFamily="34" charset="0"/>
              <a:cs typeface="Segoe UI" pitchFamily="34" charset="0"/>
            </a:endParaRPr>
          </a:p>
        </p:txBody>
      </p:sp>
    </p:spTree>
    <p:extLst>
      <p:ext uri="{BB962C8B-B14F-4D97-AF65-F5344CB8AC3E}">
        <p14:creationId xmlns:p14="http://schemas.microsoft.com/office/powerpoint/2010/main" val="41966129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15" y="8046"/>
            <a:ext cx="12240000" cy="936000"/>
          </a:xfrm>
          <a:prstGeom prst="rect">
            <a:avLst/>
          </a:prstGeom>
          <a:solidFill>
            <a:srgbClr val="E4C29C"/>
          </a:solidFill>
        </p:spPr>
        <p:txBody>
          <a:bodyPr wrap="square" rtlCol="0">
            <a:spAutoFit/>
          </a:bodyPr>
          <a:lstStyle/>
          <a:p>
            <a:endParaRPr lang="ru-RU" dirty="0"/>
          </a:p>
        </p:txBody>
      </p:sp>
      <p:sp>
        <p:nvSpPr>
          <p:cNvPr id="2" name="Заголовок 1"/>
          <p:cNvSpPr>
            <a:spLocks noGrp="1"/>
          </p:cNvSpPr>
          <p:nvPr>
            <p:ph type="title"/>
          </p:nvPr>
        </p:nvSpPr>
        <p:spPr>
          <a:xfrm>
            <a:off x="0" y="0"/>
            <a:ext cx="12204700" cy="918364"/>
          </a:xfrm>
        </p:spPr>
        <p:txBody>
          <a:bodyPr>
            <a:normAutofit/>
          </a:bodyPr>
          <a:lstStyle/>
          <a:p>
            <a:r>
              <a:rPr lang="kk-KZ" sz="3000" b="1" dirty="0" smtClean="0">
                <a:latin typeface="Palatino Linotype" pitchFamily="18" charset="0"/>
              </a:rPr>
              <a:t>Ұлттық бірыңғай тестілеу</a:t>
            </a:r>
            <a:r>
              <a:rPr lang="en-US" sz="3000" b="1" dirty="0" smtClean="0">
                <a:latin typeface="Palatino Linotype" pitchFamily="18" charset="0"/>
              </a:rPr>
              <a:t> - 2022</a:t>
            </a:r>
            <a:endParaRPr lang="ru-RU" sz="3000" b="1" dirty="0">
              <a:latin typeface="Palatino Linotype" pitchFamily="18" charset="0"/>
            </a:endParaRPr>
          </a:p>
        </p:txBody>
      </p:sp>
      <p:sp>
        <p:nvSpPr>
          <p:cNvPr id="7" name="Прямоугольник 6"/>
          <p:cNvSpPr/>
          <p:nvPr/>
        </p:nvSpPr>
        <p:spPr>
          <a:xfrm>
            <a:off x="161690" y="1062484"/>
            <a:ext cx="11773308" cy="5293757"/>
          </a:xfrm>
          <a:prstGeom prst="rect">
            <a:avLst/>
          </a:prstGeom>
        </p:spPr>
        <p:txBody>
          <a:bodyPr wrap="square">
            <a:spAutoFit/>
          </a:bodyPr>
          <a:lstStyle/>
          <a:p>
            <a:pPr indent="531813" algn="just"/>
            <a:r>
              <a:rPr lang="ru-RU" sz="2400" b="1" dirty="0" smtClean="0">
                <a:latin typeface="Palatino Linotype" pitchFamily="18" charset="0"/>
              </a:rPr>
              <a:t>«</a:t>
            </a:r>
            <a:r>
              <a:rPr lang="ru-RU" sz="2400" dirty="0" err="1" smtClean="0">
                <a:latin typeface="Palatino Linotype" pitchFamily="18" charset="0"/>
              </a:rPr>
              <a:t>Ұлттық</a:t>
            </a:r>
            <a:r>
              <a:rPr lang="ru-RU" sz="2400" dirty="0" smtClean="0">
                <a:latin typeface="Palatino Linotype" pitchFamily="18" charset="0"/>
              </a:rPr>
              <a:t> </a:t>
            </a:r>
            <a:r>
              <a:rPr lang="ru-RU" sz="2400" dirty="0" err="1">
                <a:latin typeface="Palatino Linotype" pitchFamily="18" charset="0"/>
              </a:rPr>
              <a:t>бірыңғай</a:t>
            </a:r>
            <a:r>
              <a:rPr lang="ru-RU" sz="2400" dirty="0">
                <a:latin typeface="Palatino Linotype" pitchFamily="18" charset="0"/>
              </a:rPr>
              <a:t> </a:t>
            </a:r>
            <a:r>
              <a:rPr lang="ru-RU" sz="2400" dirty="0" err="1">
                <a:latin typeface="Palatino Linotype" pitchFamily="18" charset="0"/>
              </a:rPr>
              <a:t>тестілеу</a:t>
            </a:r>
            <a:r>
              <a:rPr lang="ru-RU" sz="2400" dirty="0">
                <a:latin typeface="Palatino Linotype" pitchFamily="18" charset="0"/>
              </a:rPr>
              <a:t> – </a:t>
            </a:r>
            <a:r>
              <a:rPr lang="ru-RU" sz="2400" dirty="0" err="1">
                <a:latin typeface="Palatino Linotype" pitchFamily="18" charset="0"/>
              </a:rPr>
              <a:t>жоғары</a:t>
            </a:r>
            <a:r>
              <a:rPr lang="ru-RU" sz="2400" dirty="0">
                <a:latin typeface="Palatino Linotype" pitchFamily="18" charset="0"/>
              </a:rPr>
              <a:t> </a:t>
            </a:r>
            <a:r>
              <a:rPr lang="ru-RU" sz="2400" dirty="0" err="1">
                <a:latin typeface="Palatino Linotype" pitchFamily="18" charset="0"/>
              </a:rPr>
              <a:t>және</a:t>
            </a:r>
            <a:r>
              <a:rPr lang="ru-RU" sz="2400" dirty="0">
                <a:latin typeface="Palatino Linotype" pitchFamily="18" charset="0"/>
              </a:rPr>
              <a:t> (</a:t>
            </a:r>
            <a:r>
              <a:rPr lang="ru-RU" sz="2400" dirty="0" err="1">
                <a:latin typeface="Palatino Linotype" pitchFamily="18" charset="0"/>
              </a:rPr>
              <a:t>немесе</a:t>
            </a:r>
            <a:r>
              <a:rPr lang="ru-RU" sz="2400" dirty="0">
                <a:latin typeface="Palatino Linotype" pitchFamily="18" charset="0"/>
              </a:rPr>
              <a:t>) </a:t>
            </a:r>
            <a:r>
              <a:rPr lang="ru-RU" sz="2400" dirty="0" err="1">
                <a:latin typeface="Palatino Linotype" pitchFamily="18" charset="0"/>
              </a:rPr>
              <a:t>жоғары</a:t>
            </a:r>
            <a:r>
              <a:rPr lang="ru-RU" sz="2400" dirty="0">
                <a:latin typeface="Palatino Linotype" pitchFamily="18" charset="0"/>
              </a:rPr>
              <a:t> </a:t>
            </a:r>
            <a:r>
              <a:rPr lang="ru-RU" sz="2400" dirty="0" err="1">
                <a:latin typeface="Palatino Linotype" pitchFamily="18" charset="0"/>
              </a:rPr>
              <a:t>оқу</a:t>
            </a:r>
            <a:r>
              <a:rPr lang="ru-RU" sz="2400" dirty="0">
                <a:latin typeface="Palatino Linotype" pitchFamily="18" charset="0"/>
              </a:rPr>
              <a:t> </a:t>
            </a:r>
            <a:r>
              <a:rPr lang="ru-RU" sz="2400" dirty="0" err="1">
                <a:latin typeface="Palatino Linotype" pitchFamily="18" charset="0"/>
              </a:rPr>
              <a:t>орнынан</a:t>
            </a:r>
            <a:r>
              <a:rPr lang="ru-RU" sz="2400" dirty="0">
                <a:latin typeface="Palatino Linotype" pitchFamily="18" charset="0"/>
              </a:rPr>
              <a:t> </a:t>
            </a:r>
            <a:r>
              <a:rPr lang="ru-RU" sz="2400" dirty="0" err="1">
                <a:latin typeface="Palatino Linotype" pitchFamily="18" charset="0"/>
              </a:rPr>
              <a:t>кейінгі</a:t>
            </a:r>
            <a:r>
              <a:rPr lang="ru-RU" sz="2400" dirty="0">
                <a:latin typeface="Palatino Linotype" pitchFamily="18" charset="0"/>
              </a:rPr>
              <a:t> </a:t>
            </a:r>
            <a:r>
              <a:rPr lang="ru-RU" sz="2400" dirty="0" err="1">
                <a:latin typeface="Palatino Linotype" pitchFamily="18" charset="0"/>
              </a:rPr>
              <a:t>білім</a:t>
            </a:r>
            <a:r>
              <a:rPr lang="ru-RU" sz="2400" dirty="0">
                <a:latin typeface="Palatino Linotype" pitchFamily="18" charset="0"/>
              </a:rPr>
              <a:t> беру </a:t>
            </a:r>
            <a:r>
              <a:rPr lang="ru-RU" sz="2400" dirty="0" err="1">
                <a:latin typeface="Palatino Linotype" pitchFamily="18" charset="0"/>
              </a:rPr>
              <a:t>ұйымдарына</a:t>
            </a:r>
            <a:r>
              <a:rPr lang="ru-RU" sz="2400" dirty="0">
                <a:latin typeface="Palatino Linotype" pitchFamily="18" charset="0"/>
              </a:rPr>
              <a:t> </a:t>
            </a:r>
            <a:r>
              <a:rPr lang="ru-RU" sz="2400" dirty="0" err="1">
                <a:latin typeface="Palatino Linotype" pitchFamily="18" charset="0"/>
              </a:rPr>
              <a:t>түсуге</a:t>
            </a:r>
            <a:r>
              <a:rPr lang="ru-RU" sz="2400" dirty="0">
                <a:latin typeface="Palatino Linotype" pitchFamily="18" charset="0"/>
              </a:rPr>
              <a:t> </a:t>
            </a:r>
            <a:r>
              <a:rPr lang="ru-RU" sz="2400" dirty="0" err="1">
                <a:latin typeface="Palatino Linotype" pitchFamily="18" charset="0"/>
              </a:rPr>
              <a:t>арналған</a:t>
            </a:r>
            <a:r>
              <a:rPr lang="ru-RU" sz="2400" dirty="0">
                <a:latin typeface="Palatino Linotype" pitchFamily="18" charset="0"/>
              </a:rPr>
              <a:t> </a:t>
            </a:r>
            <a:r>
              <a:rPr lang="ru-RU" sz="2400" dirty="0" err="1">
                <a:latin typeface="Palatino Linotype" pitchFamily="18" charset="0"/>
              </a:rPr>
              <a:t>іріктеу</a:t>
            </a:r>
            <a:r>
              <a:rPr lang="ru-RU" sz="2400" dirty="0">
                <a:latin typeface="Palatino Linotype" pitchFamily="18" charset="0"/>
              </a:rPr>
              <a:t> </a:t>
            </a:r>
            <a:r>
              <a:rPr lang="ru-RU" sz="2400" dirty="0" err="1">
                <a:latin typeface="Palatino Linotype" pitchFamily="18" charset="0"/>
              </a:rPr>
              <a:t>емтихандарының</a:t>
            </a:r>
            <a:r>
              <a:rPr lang="ru-RU" sz="2400" dirty="0">
                <a:latin typeface="Palatino Linotype" pitchFamily="18" charset="0"/>
              </a:rPr>
              <a:t> </a:t>
            </a:r>
            <a:r>
              <a:rPr lang="ru-RU" sz="2400" dirty="0" err="1">
                <a:latin typeface="Palatino Linotype" pitchFamily="18" charset="0"/>
              </a:rPr>
              <a:t>бір</a:t>
            </a:r>
            <a:r>
              <a:rPr lang="ru-RU" sz="2400" dirty="0">
                <a:latin typeface="Palatino Linotype" pitchFamily="18" charset="0"/>
              </a:rPr>
              <a:t> </a:t>
            </a:r>
            <a:r>
              <a:rPr lang="ru-RU" sz="2400" dirty="0" err="1" smtClean="0">
                <a:latin typeface="Palatino Linotype" pitchFamily="18" charset="0"/>
              </a:rPr>
              <a:t>нысаны</a:t>
            </a:r>
            <a:r>
              <a:rPr lang="ru-RU" sz="2400" dirty="0" smtClean="0">
                <a:latin typeface="Palatino Linotype" pitchFamily="18" charset="0"/>
              </a:rPr>
              <a:t>»</a:t>
            </a:r>
          </a:p>
          <a:p>
            <a:pPr indent="531813" algn="r" defTabSz="190500">
              <a:tabLst>
                <a:tab pos="7797800" algn="l"/>
              </a:tabLst>
            </a:pPr>
            <a:r>
              <a:rPr lang="ru-RU" i="1" dirty="0" smtClean="0">
                <a:latin typeface="Palatino Linotype" pitchFamily="18" charset="0"/>
              </a:rPr>
              <a:t>(ҚР «</a:t>
            </a:r>
            <a:r>
              <a:rPr lang="ru-RU" i="1" dirty="0" err="1" smtClean="0">
                <a:latin typeface="Palatino Linotype" pitchFamily="18" charset="0"/>
              </a:rPr>
              <a:t>Білім</a:t>
            </a:r>
            <a:r>
              <a:rPr lang="ru-RU" i="1" dirty="0" smtClean="0">
                <a:latin typeface="Palatino Linotype" pitchFamily="18" charset="0"/>
              </a:rPr>
              <a:t> </a:t>
            </a:r>
            <a:r>
              <a:rPr lang="ru-RU" i="1" dirty="0" err="1" smtClean="0">
                <a:latin typeface="Palatino Linotype" pitchFamily="18" charset="0"/>
              </a:rPr>
              <a:t>туралы</a:t>
            </a:r>
            <a:r>
              <a:rPr lang="ru-RU" i="1" dirty="0" smtClean="0">
                <a:latin typeface="Palatino Linotype" pitchFamily="18" charset="0"/>
              </a:rPr>
              <a:t>» </a:t>
            </a:r>
            <a:r>
              <a:rPr lang="ru-RU" i="1" dirty="0" err="1" smtClean="0">
                <a:latin typeface="Palatino Linotype" pitchFamily="18" charset="0"/>
              </a:rPr>
              <a:t>Заңы</a:t>
            </a:r>
            <a:endParaRPr lang="ru-RU" i="1" dirty="0" smtClean="0">
              <a:latin typeface="Palatino Linotype" pitchFamily="18" charset="0"/>
            </a:endParaRPr>
          </a:p>
          <a:p>
            <a:pPr indent="531813" algn="ctr"/>
            <a:r>
              <a:rPr lang="ru-RU" i="1" dirty="0" smtClean="0">
                <a:latin typeface="Palatino Linotype" pitchFamily="18" charset="0"/>
              </a:rPr>
              <a:t>                                                                                                                                        1 б., 56 т.) </a:t>
            </a:r>
            <a:endParaRPr lang="ru-RU" sz="3000" dirty="0">
              <a:latin typeface="Palatino Linotype" pitchFamily="18" charset="0"/>
            </a:endParaRPr>
          </a:p>
          <a:p>
            <a:pPr indent="531813" algn="just"/>
            <a:endParaRPr lang="ru-RU" sz="3000" dirty="0" smtClean="0">
              <a:latin typeface="Palatino Linotype" pitchFamily="18" charset="0"/>
            </a:endParaRPr>
          </a:p>
          <a:p>
            <a:pPr indent="531813" algn="just"/>
            <a:r>
              <a:rPr lang="ru-RU" sz="2400" dirty="0" smtClean="0">
                <a:latin typeface="Palatino Linotype" pitchFamily="18" charset="0"/>
              </a:rPr>
              <a:t>ҰБТ </a:t>
            </a:r>
            <a:r>
              <a:rPr lang="ru-RU" sz="2400" dirty="0" err="1">
                <a:latin typeface="Palatino Linotype" pitchFamily="18" charset="0"/>
              </a:rPr>
              <a:t>өткізу</a:t>
            </a:r>
            <a:r>
              <a:rPr lang="ru-RU" sz="2400" dirty="0">
                <a:latin typeface="Palatino Linotype" pitchFamily="18" charset="0"/>
              </a:rPr>
              <a:t> </a:t>
            </a:r>
            <a:r>
              <a:rPr lang="ru-RU" sz="2400" dirty="0" err="1">
                <a:latin typeface="Palatino Linotype" pitchFamily="18" charset="0"/>
              </a:rPr>
              <a:t>пункттерінде</a:t>
            </a:r>
            <a:r>
              <a:rPr lang="ru-RU" sz="2400" dirty="0">
                <a:latin typeface="Palatino Linotype" pitchFamily="18" charset="0"/>
              </a:rPr>
              <a:t> (ҰБТӨП) "</a:t>
            </a:r>
            <a:r>
              <a:rPr lang="ru-RU" sz="2400" b="1" dirty="0">
                <a:latin typeface="Palatino Linotype" pitchFamily="18" charset="0"/>
              </a:rPr>
              <a:t>1 </a:t>
            </a:r>
            <a:r>
              <a:rPr lang="ru-RU" sz="2400" b="1" dirty="0" err="1" smtClean="0">
                <a:latin typeface="Palatino Linotype" pitchFamily="18" charset="0"/>
              </a:rPr>
              <a:t>тестіленуші</a:t>
            </a:r>
            <a:r>
              <a:rPr lang="ru-RU" sz="2400" b="1" dirty="0" smtClean="0">
                <a:latin typeface="Palatino Linotype" pitchFamily="18" charset="0"/>
              </a:rPr>
              <a:t> – 1 компьютер </a:t>
            </a:r>
            <a:r>
              <a:rPr lang="ru-RU" sz="2400" b="1" dirty="0">
                <a:latin typeface="Palatino Linotype" pitchFamily="18" charset="0"/>
              </a:rPr>
              <a:t>– </a:t>
            </a:r>
            <a:r>
              <a:rPr lang="ru-RU" sz="2400" b="1" dirty="0" smtClean="0">
                <a:latin typeface="Palatino Linotype" pitchFamily="18" charset="0"/>
              </a:rPr>
              <a:t>1 камера</a:t>
            </a:r>
            <a:r>
              <a:rPr lang="ru-RU" sz="2400" dirty="0" smtClean="0">
                <a:latin typeface="Palatino Linotype" pitchFamily="18" charset="0"/>
              </a:rPr>
              <a:t>" </a:t>
            </a:r>
            <a:r>
              <a:rPr lang="ru-RU" sz="2400" dirty="0" err="1" smtClean="0">
                <a:latin typeface="Palatino Linotype" pitchFamily="18" charset="0"/>
              </a:rPr>
              <a:t>қағидаты</a:t>
            </a:r>
            <a:r>
              <a:rPr lang="ru-RU" sz="2400" dirty="0" smtClean="0">
                <a:latin typeface="Palatino Linotype" pitchFamily="18" charset="0"/>
              </a:rPr>
              <a:t> </a:t>
            </a:r>
            <a:r>
              <a:rPr lang="ru-RU" sz="2400" dirty="0" err="1">
                <a:latin typeface="Palatino Linotype" pitchFamily="18" charset="0"/>
              </a:rPr>
              <a:t>бойынша</a:t>
            </a:r>
            <a:r>
              <a:rPr lang="ru-RU" sz="2400" dirty="0">
                <a:latin typeface="Palatino Linotype" pitchFamily="18" charset="0"/>
              </a:rPr>
              <a:t> </a:t>
            </a:r>
            <a:r>
              <a:rPr lang="ru-RU" sz="2400" dirty="0" err="1">
                <a:latin typeface="Palatino Linotype" pitchFamily="18" charset="0"/>
              </a:rPr>
              <a:t>электрондық</a:t>
            </a:r>
            <a:r>
              <a:rPr lang="ru-RU" sz="2400" dirty="0">
                <a:latin typeface="Palatino Linotype" pitchFamily="18" charset="0"/>
              </a:rPr>
              <a:t> </a:t>
            </a:r>
            <a:r>
              <a:rPr lang="ru-RU" sz="2400" dirty="0" err="1">
                <a:latin typeface="Palatino Linotype" pitchFamily="18" charset="0"/>
              </a:rPr>
              <a:t>форматта</a:t>
            </a:r>
            <a:r>
              <a:rPr lang="ru-RU" sz="2400" dirty="0">
                <a:latin typeface="Palatino Linotype" pitchFamily="18" charset="0"/>
              </a:rPr>
              <a:t> </a:t>
            </a:r>
            <a:r>
              <a:rPr lang="ru-RU" sz="2400" dirty="0" err="1">
                <a:latin typeface="Palatino Linotype" pitchFamily="18" charset="0"/>
              </a:rPr>
              <a:t>өткізіледі</a:t>
            </a:r>
            <a:r>
              <a:rPr lang="ru-RU" sz="2400" dirty="0">
                <a:latin typeface="Palatino Linotype" pitchFamily="18" charset="0"/>
              </a:rPr>
              <a:t>.</a:t>
            </a:r>
            <a:endParaRPr lang="ru-RU" sz="2400" dirty="0" smtClean="0">
              <a:latin typeface="Palatino Linotype" pitchFamily="18" charset="0"/>
            </a:endParaRPr>
          </a:p>
          <a:p>
            <a:pPr indent="531813" algn="just"/>
            <a:endParaRPr lang="kk-KZ" sz="2400" dirty="0" smtClean="0">
              <a:latin typeface="Palatino Linotype" pitchFamily="18" charset="0"/>
            </a:endParaRPr>
          </a:p>
          <a:p>
            <a:pPr indent="531813" algn="just"/>
            <a:endParaRPr lang="kk-KZ" sz="2400" dirty="0" smtClean="0">
              <a:latin typeface="Palatino Linotype" pitchFamily="18" charset="0"/>
            </a:endParaRPr>
          </a:p>
          <a:p>
            <a:pPr indent="531813" algn="just"/>
            <a:r>
              <a:rPr lang="kk-KZ" sz="2400" dirty="0" smtClean="0">
                <a:latin typeface="Palatino Linotype" pitchFamily="18" charset="0"/>
              </a:rPr>
              <a:t>Аймақтық тестілеу орталықтарында (АТО)</a:t>
            </a:r>
            <a:r>
              <a:rPr lang="ru-RU" sz="2400" dirty="0" smtClean="0">
                <a:latin typeface="Palatino Linotype" pitchFamily="18" charset="0"/>
              </a:rPr>
              <a:t> </a:t>
            </a:r>
            <a:r>
              <a:rPr lang="ru-RU" sz="2400" dirty="0" err="1">
                <a:latin typeface="Palatino Linotype" pitchFamily="18" charset="0"/>
              </a:rPr>
              <a:t>барлық</a:t>
            </a:r>
            <a:r>
              <a:rPr lang="ru-RU" sz="2400" dirty="0">
                <a:latin typeface="Palatino Linotype" pitchFamily="18" charset="0"/>
              </a:rPr>
              <a:t> </a:t>
            </a:r>
            <a:r>
              <a:rPr lang="ru-RU" sz="2400" dirty="0" err="1">
                <a:latin typeface="Palatino Linotype" pitchFamily="18" charset="0"/>
              </a:rPr>
              <a:t>санитарлық-эпидемиологиялық</a:t>
            </a:r>
            <a:r>
              <a:rPr lang="ru-RU" sz="2400" dirty="0">
                <a:latin typeface="Palatino Linotype" pitchFamily="18" charset="0"/>
              </a:rPr>
              <a:t> </a:t>
            </a:r>
            <a:r>
              <a:rPr lang="ru-RU" sz="2400" dirty="0" err="1">
                <a:latin typeface="Palatino Linotype" pitchFamily="18" charset="0"/>
              </a:rPr>
              <a:t>талаптарды</a:t>
            </a:r>
            <a:r>
              <a:rPr lang="ru-RU" sz="2400" dirty="0">
                <a:latin typeface="Palatino Linotype" pitchFamily="18" charset="0"/>
              </a:rPr>
              <a:t> </a:t>
            </a:r>
            <a:r>
              <a:rPr lang="ru-RU" sz="2400" dirty="0" err="1">
                <a:latin typeface="Palatino Linotype" pitchFamily="18" charset="0"/>
              </a:rPr>
              <a:t>сақтай</a:t>
            </a:r>
            <a:r>
              <a:rPr lang="ru-RU" sz="2400" dirty="0">
                <a:latin typeface="Palatino Linotype" pitchFamily="18" charset="0"/>
              </a:rPr>
              <a:t> </a:t>
            </a:r>
            <a:r>
              <a:rPr lang="ru-RU" sz="2400" dirty="0" err="1">
                <a:latin typeface="Palatino Linotype" pitchFamily="18" charset="0"/>
              </a:rPr>
              <a:t>отырып</a:t>
            </a:r>
            <a:r>
              <a:rPr lang="ru-RU" sz="2400" dirty="0">
                <a:latin typeface="Palatino Linotype" pitchFamily="18" charset="0"/>
              </a:rPr>
              <a:t>, </a:t>
            </a:r>
            <a:r>
              <a:rPr lang="ru-RU" sz="2400" dirty="0" err="1">
                <a:latin typeface="Palatino Linotype" pitchFamily="18" charset="0"/>
              </a:rPr>
              <a:t>карантиндік</a:t>
            </a:r>
            <a:r>
              <a:rPr lang="ru-RU" sz="2400" dirty="0">
                <a:latin typeface="Palatino Linotype" pitchFamily="18" charset="0"/>
              </a:rPr>
              <a:t> </a:t>
            </a:r>
            <a:r>
              <a:rPr lang="ru-RU" sz="2400" dirty="0" err="1">
                <a:latin typeface="Palatino Linotype" pitchFamily="18" charset="0"/>
              </a:rPr>
              <a:t>шектеулер</a:t>
            </a:r>
            <a:r>
              <a:rPr lang="ru-RU" sz="2400" dirty="0">
                <a:latin typeface="Palatino Linotype" pitchFamily="18" charset="0"/>
              </a:rPr>
              <a:t> </a:t>
            </a:r>
            <a:r>
              <a:rPr lang="ru-RU" sz="2400" dirty="0" err="1">
                <a:latin typeface="Palatino Linotype" pitchFamily="18" charset="0"/>
              </a:rPr>
              <a:t>сақталады</a:t>
            </a:r>
            <a:endParaRPr lang="ru-RU" sz="2400" dirty="0">
              <a:latin typeface="Palatino Linotype" pitchFamily="18" charset="0"/>
            </a:endParaRPr>
          </a:p>
          <a:p>
            <a:pPr algn="just"/>
            <a:endParaRPr lang="en-US" sz="2400" dirty="0">
              <a:latin typeface="Palatino Linotype" pitchFamily="18" charset="0"/>
            </a:endParaRPr>
          </a:p>
        </p:txBody>
      </p:sp>
    </p:spTree>
    <p:extLst>
      <p:ext uri="{BB962C8B-B14F-4D97-AF65-F5344CB8AC3E}">
        <p14:creationId xmlns:p14="http://schemas.microsoft.com/office/powerpoint/2010/main" val="37606560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15562" y="1341224"/>
            <a:ext cx="11233248" cy="923330"/>
          </a:xfrm>
          <a:prstGeom prst="rect">
            <a:avLst/>
          </a:prstGeom>
        </p:spPr>
        <p:txBody>
          <a:bodyPr wrap="square">
            <a:spAutoFit/>
          </a:bodyPr>
          <a:lstStyle/>
          <a:p>
            <a:pPr marL="285750" indent="-285750" algn="just">
              <a:buFont typeface="Arial" pitchFamily="34" charset="0"/>
              <a:buChar char="•"/>
            </a:pPr>
            <a:r>
              <a:rPr lang="ru-RU" sz="1800" dirty="0" err="1">
                <a:latin typeface="Palatino Linotype" pitchFamily="18" charset="0"/>
                <a:cs typeface="Arial" pitchFamily="34" charset="0"/>
              </a:rPr>
              <a:t>Өткен</a:t>
            </a:r>
            <a:r>
              <a:rPr lang="ru-RU" sz="1800" dirty="0">
                <a:latin typeface="Palatino Linotype" pitchFamily="18" charset="0"/>
                <a:cs typeface="Arial" pitchFamily="34" charset="0"/>
              </a:rPr>
              <a:t> </a:t>
            </a:r>
            <a:r>
              <a:rPr lang="ru-RU" sz="1800" dirty="0" err="1">
                <a:latin typeface="Palatino Linotype" pitchFamily="18" charset="0"/>
                <a:cs typeface="Arial" pitchFamily="34" charset="0"/>
              </a:rPr>
              <a:t>жылғы</a:t>
            </a:r>
            <a:r>
              <a:rPr lang="ru-RU" sz="1800" dirty="0">
                <a:latin typeface="Palatino Linotype" pitchFamily="18" charset="0"/>
                <a:cs typeface="Arial" pitchFamily="34" charset="0"/>
              </a:rPr>
              <a:t> </a:t>
            </a:r>
            <a:r>
              <a:rPr lang="ru-RU" sz="1800" dirty="0" err="1">
                <a:latin typeface="Palatino Linotype" pitchFamily="18" charset="0"/>
                <a:cs typeface="Arial" pitchFamily="34" charset="0"/>
              </a:rPr>
              <a:t>бастаманы</a:t>
            </a:r>
            <a:r>
              <a:rPr lang="ru-RU" sz="1800" dirty="0">
                <a:latin typeface="Palatino Linotype" pitchFamily="18" charset="0"/>
                <a:cs typeface="Arial" pitchFamily="34" charset="0"/>
              </a:rPr>
              <a:t> </a:t>
            </a:r>
            <a:r>
              <a:rPr lang="ru-RU" sz="1800" dirty="0" err="1">
                <a:latin typeface="Palatino Linotype" pitchFamily="18" charset="0"/>
                <a:cs typeface="Arial" pitchFamily="34" charset="0"/>
              </a:rPr>
              <a:t>жалғастыру</a:t>
            </a:r>
            <a:r>
              <a:rPr lang="ru-RU" sz="1800" dirty="0">
                <a:latin typeface="Palatino Linotype" pitchFamily="18" charset="0"/>
                <a:cs typeface="Arial" pitchFamily="34" charset="0"/>
              </a:rPr>
              <a:t> </a:t>
            </a:r>
            <a:r>
              <a:rPr lang="ru-RU" sz="1800" dirty="0" err="1">
                <a:latin typeface="Palatino Linotype" pitchFamily="18" charset="0"/>
                <a:cs typeface="Arial" pitchFamily="34" charset="0"/>
              </a:rPr>
              <a:t>мақсатында</a:t>
            </a:r>
            <a:r>
              <a:rPr lang="ru-RU" sz="1800" dirty="0">
                <a:latin typeface="Palatino Linotype" pitchFamily="18" charset="0"/>
                <a:cs typeface="Arial" pitchFamily="34" charset="0"/>
              </a:rPr>
              <a:t> 2021 </a:t>
            </a:r>
            <a:r>
              <a:rPr lang="ru-RU" sz="1800" dirty="0" err="1">
                <a:latin typeface="Palatino Linotype" pitchFamily="18" charset="0"/>
                <a:cs typeface="Arial" pitchFamily="34" charset="0"/>
              </a:rPr>
              <a:t>жылдың</a:t>
            </a:r>
            <a:r>
              <a:rPr lang="ru-RU" sz="1800" dirty="0">
                <a:latin typeface="Palatino Linotype" pitchFamily="18" charset="0"/>
                <a:cs typeface="Arial" pitchFamily="34" charset="0"/>
              </a:rPr>
              <a:t> </a:t>
            </a:r>
            <a:r>
              <a:rPr lang="ru-RU" sz="1800" dirty="0" smtClean="0">
                <a:latin typeface="Palatino Linotype" pitchFamily="18" charset="0"/>
                <a:cs typeface="Arial" pitchFamily="34" charset="0"/>
              </a:rPr>
              <a:t>8 </a:t>
            </a:r>
            <a:r>
              <a:rPr lang="ru-RU" sz="1800" dirty="0" err="1">
                <a:latin typeface="Palatino Linotype" pitchFamily="18" charset="0"/>
                <a:cs typeface="Arial" pitchFamily="34" charset="0"/>
              </a:rPr>
              <a:t>желтоқсанынан</a:t>
            </a:r>
            <a:r>
              <a:rPr lang="ru-RU" sz="1800" dirty="0">
                <a:latin typeface="Palatino Linotype" pitchFamily="18" charset="0"/>
                <a:cs typeface="Arial" pitchFamily="34" charset="0"/>
              </a:rPr>
              <a:t> </a:t>
            </a:r>
            <a:r>
              <a:rPr lang="ru-RU" sz="1800" dirty="0" err="1">
                <a:latin typeface="Palatino Linotype" pitchFamily="18" charset="0"/>
                <a:cs typeface="Arial" pitchFamily="34" charset="0"/>
              </a:rPr>
              <a:t>бастап</a:t>
            </a:r>
            <a:r>
              <a:rPr lang="ru-RU" sz="1800" dirty="0">
                <a:latin typeface="Palatino Linotype" pitchFamily="18" charset="0"/>
                <a:cs typeface="Arial" pitchFamily="34" charset="0"/>
              </a:rPr>
              <a:t> </a:t>
            </a:r>
            <a:r>
              <a:rPr lang="ru-RU" sz="1800" dirty="0" err="1">
                <a:latin typeface="Palatino Linotype" pitchFamily="18" charset="0"/>
                <a:cs typeface="Arial" pitchFamily="34" charset="0"/>
              </a:rPr>
              <a:t>Ұлттық</a:t>
            </a:r>
            <a:r>
              <a:rPr lang="ru-RU" sz="1800" dirty="0">
                <a:latin typeface="Palatino Linotype" pitchFamily="18" charset="0"/>
                <a:cs typeface="Arial" pitchFamily="34" charset="0"/>
              </a:rPr>
              <a:t> </a:t>
            </a:r>
            <a:r>
              <a:rPr lang="ru-RU" sz="1800" dirty="0" err="1">
                <a:latin typeface="Palatino Linotype" pitchFamily="18" charset="0"/>
                <a:cs typeface="Arial" pitchFamily="34" charset="0"/>
              </a:rPr>
              <a:t>тестілеу</a:t>
            </a:r>
            <a:r>
              <a:rPr lang="ru-RU" sz="1800" dirty="0">
                <a:latin typeface="Palatino Linotype" pitchFamily="18" charset="0"/>
                <a:cs typeface="Arial" pitchFamily="34" charset="0"/>
              </a:rPr>
              <a:t> </a:t>
            </a:r>
            <a:r>
              <a:rPr lang="ru-RU" sz="1800" dirty="0" err="1">
                <a:latin typeface="Palatino Linotype" pitchFamily="18" charset="0"/>
                <a:cs typeface="Arial" pitchFamily="34" charset="0"/>
              </a:rPr>
              <a:t>орталығы</a:t>
            </a:r>
            <a:r>
              <a:rPr lang="ru-RU" sz="1800" dirty="0">
                <a:latin typeface="Palatino Linotype" pitchFamily="18" charset="0"/>
                <a:cs typeface="Arial" pitchFamily="34" charset="0"/>
              </a:rPr>
              <a:t> </a:t>
            </a:r>
            <a:r>
              <a:rPr lang="ru-RU" sz="1800" dirty="0" err="1" smtClean="0">
                <a:latin typeface="Palatino Linotype" pitchFamily="18" charset="0"/>
                <a:cs typeface="Arial" pitchFamily="34" charset="0"/>
              </a:rPr>
              <a:t>білім</a:t>
            </a:r>
            <a:r>
              <a:rPr lang="ru-RU" sz="1800" dirty="0" smtClean="0">
                <a:latin typeface="Palatino Linotype" pitchFamily="18" charset="0"/>
                <a:cs typeface="Arial" pitchFamily="34" charset="0"/>
              </a:rPr>
              <a:t> </a:t>
            </a:r>
            <a:r>
              <a:rPr lang="ru-RU" sz="1800" dirty="0">
                <a:latin typeface="Palatino Linotype" pitchFamily="18" charset="0"/>
                <a:cs typeface="Arial" pitchFamily="34" charset="0"/>
              </a:rPr>
              <a:t>беру </a:t>
            </a:r>
            <a:r>
              <a:rPr lang="ru-RU" sz="1800" dirty="0" err="1">
                <a:latin typeface="Palatino Linotype" pitchFamily="18" charset="0"/>
                <a:cs typeface="Arial" pitchFamily="34" charset="0"/>
              </a:rPr>
              <a:t>орталықтарымен</a:t>
            </a:r>
            <a:r>
              <a:rPr lang="ru-RU" sz="1800" dirty="0">
                <a:latin typeface="Palatino Linotype" pitchFamily="18" charset="0"/>
                <a:cs typeface="Arial" pitchFamily="34" charset="0"/>
              </a:rPr>
              <a:t> </a:t>
            </a:r>
            <a:r>
              <a:rPr lang="ru-RU" sz="1800" dirty="0" err="1">
                <a:latin typeface="Palatino Linotype" pitchFamily="18" charset="0"/>
                <a:cs typeface="Arial" pitchFamily="34" charset="0"/>
              </a:rPr>
              <a:t>бірлесіп</a:t>
            </a:r>
            <a:r>
              <a:rPr lang="ru-RU" sz="1800" dirty="0">
                <a:latin typeface="Palatino Linotype" pitchFamily="18" charset="0"/>
                <a:cs typeface="Arial" pitchFamily="34" charset="0"/>
              </a:rPr>
              <a:t>, </a:t>
            </a:r>
            <a:r>
              <a:rPr lang="ru-RU" sz="1800" dirty="0" err="1">
                <a:latin typeface="Palatino Linotype" pitchFamily="18" charset="0"/>
                <a:cs typeface="Arial" pitchFamily="34" charset="0"/>
              </a:rPr>
              <a:t>тікелей</a:t>
            </a:r>
            <a:r>
              <a:rPr lang="ru-RU" sz="1800" dirty="0">
                <a:latin typeface="Palatino Linotype" pitchFamily="18" charset="0"/>
                <a:cs typeface="Arial" pitchFamily="34" charset="0"/>
              </a:rPr>
              <a:t> </a:t>
            </a:r>
            <a:r>
              <a:rPr lang="ru-RU" sz="1800" dirty="0" err="1">
                <a:latin typeface="Palatino Linotype" pitchFamily="18" charset="0"/>
                <a:cs typeface="Arial" pitchFamily="34" charset="0"/>
              </a:rPr>
              <a:t>эфирде</a:t>
            </a:r>
            <a:r>
              <a:rPr lang="ru-RU" sz="1800" dirty="0">
                <a:latin typeface="Palatino Linotype" pitchFamily="18" charset="0"/>
                <a:cs typeface="Arial" pitchFamily="34" charset="0"/>
              </a:rPr>
              <a:t> </a:t>
            </a:r>
            <a:r>
              <a:rPr lang="ru-RU" sz="1800" dirty="0" err="1">
                <a:latin typeface="Palatino Linotype" pitchFamily="18" charset="0"/>
                <a:cs typeface="Arial" pitchFamily="34" charset="0"/>
              </a:rPr>
              <a:t>әрбір</a:t>
            </a:r>
            <a:r>
              <a:rPr lang="ru-RU" sz="1800" dirty="0">
                <a:latin typeface="Palatino Linotype" pitchFamily="18" charset="0"/>
                <a:cs typeface="Arial" pitchFamily="34" charset="0"/>
              </a:rPr>
              <a:t> </a:t>
            </a:r>
            <a:r>
              <a:rPr lang="ru-RU" sz="1800" dirty="0" err="1">
                <a:latin typeface="Palatino Linotype" pitchFamily="18" charset="0"/>
                <a:cs typeface="Arial" pitchFamily="34" charset="0"/>
              </a:rPr>
              <a:t>пән</a:t>
            </a:r>
            <a:r>
              <a:rPr lang="ru-RU" sz="1800" dirty="0">
                <a:latin typeface="Palatino Linotype" pitchFamily="18" charset="0"/>
                <a:cs typeface="Arial" pitchFamily="34" charset="0"/>
              </a:rPr>
              <a:t> </a:t>
            </a:r>
            <a:r>
              <a:rPr lang="ru-RU" sz="1800" dirty="0" err="1">
                <a:latin typeface="Palatino Linotype" pitchFamily="18" charset="0"/>
                <a:cs typeface="Arial" pitchFamily="34" charset="0"/>
              </a:rPr>
              <a:t>бойынша</a:t>
            </a:r>
            <a:r>
              <a:rPr lang="ru-RU" sz="1800" dirty="0">
                <a:latin typeface="Palatino Linotype" pitchFamily="18" charset="0"/>
                <a:cs typeface="Arial" pitchFamily="34" charset="0"/>
              </a:rPr>
              <a:t> ҰБТ-</a:t>
            </a:r>
            <a:r>
              <a:rPr lang="ru-RU" sz="1800" dirty="0" err="1">
                <a:latin typeface="Palatino Linotype" pitchFamily="18" charset="0"/>
                <a:cs typeface="Arial" pitchFamily="34" charset="0"/>
              </a:rPr>
              <a:t>ға</a:t>
            </a:r>
            <a:r>
              <a:rPr lang="ru-RU" sz="1800" dirty="0">
                <a:latin typeface="Palatino Linotype" pitchFamily="18" charset="0"/>
                <a:cs typeface="Arial" pitchFamily="34" charset="0"/>
              </a:rPr>
              <a:t> </a:t>
            </a:r>
            <a:r>
              <a:rPr lang="ru-RU" sz="1800" dirty="0" err="1">
                <a:latin typeface="Palatino Linotype" pitchFamily="18" charset="0"/>
                <a:cs typeface="Arial" pitchFamily="34" charset="0"/>
              </a:rPr>
              <a:t>дайындалу</a:t>
            </a:r>
            <a:r>
              <a:rPr lang="ru-RU" sz="1800" dirty="0">
                <a:latin typeface="Palatino Linotype" pitchFamily="18" charset="0"/>
                <a:cs typeface="Arial" pitchFamily="34" charset="0"/>
              </a:rPr>
              <a:t> </a:t>
            </a:r>
            <a:r>
              <a:rPr lang="ru-RU" sz="1800" dirty="0" err="1">
                <a:latin typeface="Palatino Linotype" pitchFamily="18" charset="0"/>
                <a:cs typeface="Arial" pitchFamily="34" charset="0"/>
              </a:rPr>
              <a:t>үшін</a:t>
            </a:r>
            <a:r>
              <a:rPr lang="ru-RU" sz="1800" dirty="0">
                <a:latin typeface="Palatino Linotype" pitchFamily="18" charset="0"/>
                <a:cs typeface="Arial" pitchFamily="34" charset="0"/>
              </a:rPr>
              <a:t> </a:t>
            </a:r>
            <a:r>
              <a:rPr lang="ru-RU" sz="1800" dirty="0" err="1">
                <a:latin typeface="Palatino Linotype" pitchFamily="18" charset="0"/>
                <a:cs typeface="Arial" pitchFamily="34" charset="0"/>
              </a:rPr>
              <a:t>тегін</a:t>
            </a:r>
            <a:r>
              <a:rPr lang="ru-RU" sz="1800" dirty="0">
                <a:latin typeface="Palatino Linotype" pitchFamily="18" charset="0"/>
                <a:cs typeface="Arial" pitchFamily="34" charset="0"/>
              </a:rPr>
              <a:t> онлайн-</a:t>
            </a:r>
            <a:r>
              <a:rPr lang="ru-RU" sz="1800" dirty="0" err="1">
                <a:latin typeface="Palatino Linotype" pitchFamily="18" charset="0"/>
                <a:cs typeface="Arial" pitchFamily="34" charset="0"/>
              </a:rPr>
              <a:t>сабақтар</a:t>
            </a:r>
            <a:r>
              <a:rPr lang="ru-RU" sz="1800" dirty="0">
                <a:latin typeface="Palatino Linotype" pitchFamily="18" charset="0"/>
                <a:cs typeface="Arial" pitchFamily="34" charset="0"/>
              </a:rPr>
              <a:t> </a:t>
            </a:r>
            <a:r>
              <a:rPr lang="ru-RU" sz="1800" dirty="0" err="1" smtClean="0">
                <a:latin typeface="Palatino Linotype" pitchFamily="18" charset="0"/>
                <a:cs typeface="Arial" pitchFamily="34" charset="0"/>
              </a:rPr>
              <a:t>өткізуде</a:t>
            </a:r>
            <a:r>
              <a:rPr lang="ru-RU" sz="1800" dirty="0" smtClean="0">
                <a:latin typeface="Palatino Linotype" pitchFamily="18" charset="0"/>
                <a:cs typeface="Arial" pitchFamily="34" charset="0"/>
              </a:rPr>
              <a:t>.</a:t>
            </a:r>
          </a:p>
        </p:txBody>
      </p:sp>
      <p:sp>
        <p:nvSpPr>
          <p:cNvPr id="5" name="Прямоугольник 4"/>
          <p:cNvSpPr/>
          <p:nvPr/>
        </p:nvSpPr>
        <p:spPr>
          <a:xfrm>
            <a:off x="355883" y="4472105"/>
            <a:ext cx="11219074" cy="1292662"/>
          </a:xfrm>
          <a:prstGeom prst="rect">
            <a:avLst/>
          </a:prstGeom>
        </p:spPr>
        <p:txBody>
          <a:bodyPr wrap="square">
            <a:spAutoFit/>
          </a:bodyPr>
          <a:lstStyle/>
          <a:p>
            <a:pPr marL="285750" indent="-285750" algn="just">
              <a:buFont typeface="Arial" pitchFamily="34" charset="0"/>
              <a:buChar char="•"/>
            </a:pPr>
            <a:r>
              <a:rPr lang="kk-KZ" sz="1800" b="1" dirty="0">
                <a:latin typeface="Times New Roman" pitchFamily="18" charset="0"/>
                <a:cs typeface="Times New Roman" pitchFamily="18" charset="0"/>
              </a:rPr>
              <a:t>2020 жылы </a:t>
            </a:r>
            <a:r>
              <a:rPr lang="en-US" sz="1800" dirty="0">
                <a:latin typeface="Times New Roman" pitchFamily="18" charset="0"/>
                <a:cs typeface="Times New Roman" pitchFamily="18" charset="0"/>
              </a:rPr>
              <a:t>LIVE </a:t>
            </a:r>
            <a:r>
              <a:rPr lang="kk-KZ" sz="1800" dirty="0">
                <a:latin typeface="Times New Roman" pitchFamily="18" charset="0"/>
                <a:cs typeface="Times New Roman" pitchFamily="18" charset="0"/>
              </a:rPr>
              <a:t>режимінде 2 білім беру орталығы ("</a:t>
            </a:r>
            <a:r>
              <a:rPr lang="en-US" sz="1800" dirty="0">
                <a:latin typeface="Times New Roman" pitchFamily="18" charset="0"/>
                <a:cs typeface="Times New Roman" pitchFamily="18" charset="0"/>
              </a:rPr>
              <a:t>QAZBILIM", "</a:t>
            </a:r>
            <a:r>
              <a:rPr lang="en-US" sz="1800" dirty="0" err="1">
                <a:latin typeface="Times New Roman" pitchFamily="18" charset="0"/>
                <a:cs typeface="Times New Roman" pitchFamily="18" charset="0"/>
              </a:rPr>
              <a:t>EduCon</a:t>
            </a:r>
            <a:r>
              <a:rPr lang="en-US" sz="1800" dirty="0">
                <a:latin typeface="Times New Roman" pitchFamily="18" charset="0"/>
                <a:cs typeface="Times New Roman" pitchFamily="18" charset="0"/>
              </a:rPr>
              <a:t>") 1000-</a:t>
            </a:r>
            <a:r>
              <a:rPr lang="kk-KZ" sz="1800" dirty="0">
                <a:latin typeface="Times New Roman" pitchFamily="18" charset="0"/>
                <a:cs typeface="Times New Roman" pitchFamily="18" charset="0"/>
              </a:rPr>
              <a:t>нан астам адамды қамти отырып, 376 эфир (22 560 минут) өткізді.</a:t>
            </a:r>
          </a:p>
          <a:p>
            <a:pPr marL="285750" indent="-285750" algn="just">
              <a:buFont typeface="Arial" pitchFamily="34" charset="0"/>
              <a:buChar char="•"/>
            </a:pPr>
            <a:r>
              <a:rPr lang="kk-KZ" sz="1800" b="1" dirty="0">
                <a:latin typeface="Times New Roman" pitchFamily="18" charset="0"/>
                <a:cs typeface="Times New Roman" pitchFamily="18" charset="0"/>
              </a:rPr>
              <a:t>2021 жылы </a:t>
            </a:r>
            <a:r>
              <a:rPr lang="en-US" sz="1800" dirty="0">
                <a:latin typeface="Times New Roman" pitchFamily="18" charset="0"/>
                <a:cs typeface="Times New Roman" pitchFamily="18" charset="0"/>
              </a:rPr>
              <a:t>LIVE </a:t>
            </a:r>
            <a:r>
              <a:rPr lang="kk-KZ" sz="1800" dirty="0">
                <a:latin typeface="Times New Roman" pitchFamily="18" charset="0"/>
                <a:cs typeface="Times New Roman" pitchFamily="18" charset="0"/>
              </a:rPr>
              <a:t>режимінде 6 білім беру орталығы 200-ден астам адамды қамти отырып, 27 эфир (1650 минут) өткізді. Ағымдағы жылғы 23 желтоқсандағы жағдайы бойынша қаралымдар саны  26 000 құрады</a:t>
            </a:r>
            <a:r>
              <a:rPr lang="kk-KZ" sz="2400" dirty="0">
                <a:latin typeface="Arial" pitchFamily="34" charset="0"/>
                <a:cs typeface="Arial" pitchFamily="34" charset="0"/>
              </a:rPr>
              <a:t>.</a:t>
            </a:r>
            <a:endParaRPr lang="ru-RU" sz="1800" dirty="0"/>
          </a:p>
        </p:txBody>
      </p:sp>
      <p:sp>
        <p:nvSpPr>
          <p:cNvPr id="6" name="Прямоугольник 5"/>
          <p:cNvSpPr/>
          <p:nvPr/>
        </p:nvSpPr>
        <p:spPr>
          <a:xfrm>
            <a:off x="355882" y="5764767"/>
            <a:ext cx="11219075" cy="1200329"/>
          </a:xfrm>
          <a:prstGeom prst="rect">
            <a:avLst/>
          </a:prstGeom>
        </p:spPr>
        <p:txBody>
          <a:bodyPr wrap="square">
            <a:spAutoFit/>
          </a:bodyPr>
          <a:lstStyle/>
          <a:p>
            <a:pPr marL="285750" indent="-285750" algn="just">
              <a:buFont typeface="Arial" pitchFamily="34" charset="0"/>
              <a:buChar char="•"/>
            </a:pPr>
            <a:r>
              <a:rPr lang="ru-RU" sz="1800" dirty="0">
                <a:latin typeface="Palatino Linotype" pitchFamily="18" charset="0"/>
                <a:cs typeface="Arial" pitchFamily="34" charset="0"/>
              </a:rPr>
              <a:t>Онлайн </a:t>
            </a:r>
            <a:r>
              <a:rPr lang="ru-RU" sz="1800" dirty="0" err="1">
                <a:latin typeface="Palatino Linotype" pitchFamily="18" charset="0"/>
                <a:cs typeface="Arial" pitchFamily="34" charset="0"/>
              </a:rPr>
              <a:t>сабақтар</a:t>
            </a:r>
            <a:r>
              <a:rPr lang="ru-RU" sz="1800" dirty="0">
                <a:latin typeface="Palatino Linotype" pitchFamily="18" charset="0"/>
                <a:cs typeface="Arial" pitchFamily="34" charset="0"/>
              </a:rPr>
              <a:t> </a:t>
            </a:r>
            <a:r>
              <a:rPr lang="ru-RU" sz="1800" dirty="0" err="1">
                <a:latin typeface="Palatino Linotype" pitchFamily="18" charset="0"/>
                <a:cs typeface="Arial" pitchFamily="34" charset="0"/>
              </a:rPr>
              <a:t>білім</a:t>
            </a:r>
            <a:r>
              <a:rPr lang="ru-RU" sz="1800" dirty="0">
                <a:latin typeface="Palatino Linotype" pitchFamily="18" charset="0"/>
                <a:cs typeface="Arial" pitchFamily="34" charset="0"/>
              </a:rPr>
              <a:t> беру </a:t>
            </a:r>
            <a:r>
              <a:rPr lang="ru-RU" sz="1800" dirty="0" err="1" smtClean="0">
                <a:latin typeface="Palatino Linotype" pitchFamily="18" charset="0"/>
                <a:cs typeface="Arial" pitchFamily="34" charset="0"/>
              </a:rPr>
              <a:t>орталықтарының</a:t>
            </a:r>
            <a:r>
              <a:rPr lang="ru-RU" sz="1800" dirty="0" smtClean="0">
                <a:latin typeface="Palatino Linotype" pitchFamily="18" charset="0"/>
                <a:cs typeface="Arial" pitchFamily="34" charset="0"/>
              </a:rPr>
              <a:t> </a:t>
            </a:r>
            <a:r>
              <a:rPr lang="en-US" sz="1800" dirty="0" err="1">
                <a:latin typeface="Palatino Linotype" pitchFamily="18" charset="0"/>
                <a:cs typeface="Arial" pitchFamily="34" charset="0"/>
              </a:rPr>
              <a:t>Youtube</a:t>
            </a:r>
            <a:r>
              <a:rPr lang="en-US" sz="1800" dirty="0">
                <a:latin typeface="Palatino Linotype" pitchFamily="18" charset="0"/>
                <a:cs typeface="Arial" pitchFamily="34" charset="0"/>
              </a:rPr>
              <a:t> </a:t>
            </a:r>
            <a:r>
              <a:rPr lang="ru-RU" sz="1800" dirty="0" err="1">
                <a:latin typeface="Palatino Linotype" pitchFamily="18" charset="0"/>
                <a:cs typeface="Arial" pitchFamily="34" charset="0"/>
              </a:rPr>
              <a:t>каналында</a:t>
            </a:r>
            <a:r>
              <a:rPr lang="ru-RU" sz="1800" dirty="0">
                <a:latin typeface="Palatino Linotype" pitchFamily="18" charset="0"/>
                <a:cs typeface="Arial" pitchFamily="34" charset="0"/>
              </a:rPr>
              <a:t> </a:t>
            </a:r>
            <a:r>
              <a:rPr lang="ru-RU" sz="1800" dirty="0" err="1">
                <a:latin typeface="Palatino Linotype" pitchFamily="18" charset="0"/>
                <a:cs typeface="Arial" pitchFamily="34" charset="0"/>
              </a:rPr>
              <a:t>өткізіледі</a:t>
            </a:r>
            <a:r>
              <a:rPr lang="ru-RU" sz="1800" dirty="0">
                <a:latin typeface="Palatino Linotype" pitchFamily="18" charset="0"/>
                <a:cs typeface="Arial" pitchFamily="34" charset="0"/>
              </a:rPr>
              <a:t>, </a:t>
            </a:r>
            <a:r>
              <a:rPr lang="ru-RU" sz="1800" dirty="0" err="1">
                <a:latin typeface="Palatino Linotype" pitchFamily="18" charset="0"/>
                <a:cs typeface="Arial" pitchFamily="34" charset="0"/>
              </a:rPr>
              <a:t>барлық</a:t>
            </a:r>
            <a:r>
              <a:rPr lang="ru-RU" sz="1800" dirty="0">
                <a:latin typeface="Palatino Linotype" pitchFamily="18" charset="0"/>
                <a:cs typeface="Arial" pitchFamily="34" charset="0"/>
              </a:rPr>
              <a:t> </a:t>
            </a:r>
            <a:r>
              <a:rPr lang="ru-RU" sz="1800" dirty="0" err="1">
                <a:latin typeface="Palatino Linotype" pitchFamily="18" charset="0"/>
                <a:cs typeface="Arial" pitchFamily="34" charset="0"/>
              </a:rPr>
              <a:t>сабақтар</a:t>
            </a:r>
            <a:r>
              <a:rPr lang="ru-RU" sz="1800" dirty="0">
                <a:latin typeface="Palatino Linotype" pitchFamily="18" charset="0"/>
                <a:cs typeface="Arial" pitchFamily="34" charset="0"/>
              </a:rPr>
              <a:t> </a:t>
            </a:r>
            <a:r>
              <a:rPr lang="ru-RU" sz="1800" dirty="0" err="1">
                <a:latin typeface="Palatino Linotype" pitchFamily="18" charset="0"/>
                <a:cs typeface="Arial" pitchFamily="34" charset="0"/>
              </a:rPr>
              <a:t>сақталады</a:t>
            </a:r>
            <a:r>
              <a:rPr lang="ru-RU" sz="1800" dirty="0">
                <a:latin typeface="Palatino Linotype" pitchFamily="18" charset="0"/>
                <a:cs typeface="Arial" pitchFamily="34" charset="0"/>
              </a:rPr>
              <a:t>, </a:t>
            </a:r>
            <a:r>
              <a:rPr lang="ru-RU" sz="1800" dirty="0" err="1">
                <a:latin typeface="Palatino Linotype" pitchFamily="18" charset="0"/>
                <a:cs typeface="Arial" pitchFamily="34" charset="0"/>
              </a:rPr>
              <a:t>сонымен</a:t>
            </a:r>
            <a:r>
              <a:rPr lang="ru-RU" sz="1800" dirty="0">
                <a:latin typeface="Palatino Linotype" pitchFamily="18" charset="0"/>
                <a:cs typeface="Arial" pitchFamily="34" charset="0"/>
              </a:rPr>
              <a:t> </a:t>
            </a:r>
            <a:r>
              <a:rPr lang="ru-RU" sz="1800" dirty="0" err="1">
                <a:latin typeface="Palatino Linotype" pitchFamily="18" charset="0"/>
                <a:cs typeface="Arial" pitchFamily="34" charset="0"/>
              </a:rPr>
              <a:t>қатар</a:t>
            </a:r>
            <a:r>
              <a:rPr lang="ru-RU" sz="1800" dirty="0">
                <a:latin typeface="Palatino Linotype" pitchFamily="18" charset="0"/>
                <a:cs typeface="Arial" pitchFamily="34" charset="0"/>
              </a:rPr>
              <a:t> </a:t>
            </a:r>
            <a:r>
              <a:rPr lang="ru-RU" sz="1800" dirty="0" err="1">
                <a:latin typeface="Palatino Linotype" pitchFamily="18" charset="0"/>
                <a:cs typeface="Arial" pitchFamily="34" charset="0"/>
              </a:rPr>
              <a:t>тікелей</a:t>
            </a:r>
            <a:r>
              <a:rPr lang="ru-RU" sz="1800" dirty="0">
                <a:latin typeface="Palatino Linotype" pitchFamily="18" charset="0"/>
                <a:cs typeface="Arial" pitchFamily="34" charset="0"/>
              </a:rPr>
              <a:t> эфир </a:t>
            </a:r>
            <a:r>
              <a:rPr lang="ru-RU" sz="1800" dirty="0" err="1">
                <a:latin typeface="Palatino Linotype" pitchFamily="18" charset="0"/>
                <a:cs typeface="Arial" pitchFamily="34" charset="0"/>
              </a:rPr>
              <a:t>кезінде</a:t>
            </a:r>
            <a:r>
              <a:rPr lang="ru-RU" sz="1800" dirty="0">
                <a:latin typeface="Palatino Linotype" pitchFamily="18" charset="0"/>
                <a:cs typeface="Arial" pitchFamily="34" charset="0"/>
              </a:rPr>
              <a:t> </a:t>
            </a:r>
            <a:r>
              <a:rPr lang="ru-RU" sz="1800" dirty="0" err="1">
                <a:latin typeface="Palatino Linotype" pitchFamily="18" charset="0"/>
                <a:cs typeface="Arial" pitchFamily="34" charset="0"/>
              </a:rPr>
              <a:t>сұрақ</a:t>
            </a:r>
            <a:r>
              <a:rPr lang="ru-RU" sz="1800" dirty="0">
                <a:latin typeface="Palatino Linotype" pitchFamily="18" charset="0"/>
                <a:cs typeface="Arial" pitchFamily="34" charset="0"/>
              </a:rPr>
              <a:t> </a:t>
            </a:r>
            <a:r>
              <a:rPr lang="ru-RU" sz="1800" dirty="0" err="1">
                <a:latin typeface="Palatino Linotype" pitchFamily="18" charset="0"/>
                <a:cs typeface="Arial" pitchFamily="34" charset="0"/>
              </a:rPr>
              <a:t>қою</a:t>
            </a:r>
            <a:r>
              <a:rPr lang="ru-RU" sz="1800" dirty="0">
                <a:latin typeface="Palatino Linotype" pitchFamily="18" charset="0"/>
                <a:cs typeface="Arial" pitchFamily="34" charset="0"/>
              </a:rPr>
              <a:t> </a:t>
            </a:r>
            <a:r>
              <a:rPr lang="ru-RU" sz="1800" dirty="0" err="1">
                <a:latin typeface="Palatino Linotype" pitchFamily="18" charset="0"/>
                <a:cs typeface="Arial" pitchFamily="34" charset="0"/>
              </a:rPr>
              <a:t>мүмкіндігі</a:t>
            </a:r>
            <a:r>
              <a:rPr lang="ru-RU" sz="1800" dirty="0">
                <a:latin typeface="Palatino Linotype" pitchFamily="18" charset="0"/>
                <a:cs typeface="Arial" pitchFamily="34" charset="0"/>
              </a:rPr>
              <a:t> бар. </a:t>
            </a:r>
            <a:r>
              <a:rPr lang="ru-RU" sz="1800" dirty="0" err="1">
                <a:latin typeface="Palatino Linotype" pitchFamily="18" charset="0"/>
                <a:cs typeface="Arial" pitchFamily="34" charset="0"/>
              </a:rPr>
              <a:t>Апта</a:t>
            </a:r>
            <a:r>
              <a:rPr lang="ru-RU" sz="1800" dirty="0">
                <a:latin typeface="Palatino Linotype" pitchFamily="18" charset="0"/>
                <a:cs typeface="Arial" pitchFamily="34" charset="0"/>
              </a:rPr>
              <a:t> </a:t>
            </a:r>
            <a:r>
              <a:rPr lang="ru-RU" sz="1800" dirty="0" err="1">
                <a:latin typeface="Palatino Linotype" pitchFamily="18" charset="0"/>
                <a:cs typeface="Arial" pitchFamily="34" charset="0"/>
              </a:rPr>
              <a:t>сайын</a:t>
            </a:r>
            <a:r>
              <a:rPr lang="ru-RU" sz="1800" dirty="0">
                <a:latin typeface="Palatino Linotype" pitchFamily="18" charset="0"/>
                <a:cs typeface="Arial" pitchFamily="34" charset="0"/>
              </a:rPr>
              <a:t> онлайн </a:t>
            </a:r>
            <a:r>
              <a:rPr lang="ru-RU" sz="1800" dirty="0" err="1">
                <a:latin typeface="Palatino Linotype" pitchFamily="18" charset="0"/>
                <a:cs typeface="Arial" pitchFamily="34" charset="0"/>
              </a:rPr>
              <a:t>сабақтар</a:t>
            </a:r>
            <a:r>
              <a:rPr lang="ru-RU" sz="1800" dirty="0">
                <a:latin typeface="Palatino Linotype" pitchFamily="18" charset="0"/>
                <a:cs typeface="Arial" pitchFamily="34" charset="0"/>
              </a:rPr>
              <a:t> </a:t>
            </a:r>
            <a:r>
              <a:rPr lang="ru-RU" sz="1800" dirty="0" err="1">
                <a:latin typeface="Palatino Linotype" pitchFamily="18" charset="0"/>
                <a:cs typeface="Arial" pitchFamily="34" charset="0"/>
              </a:rPr>
              <a:t>кестесі</a:t>
            </a:r>
            <a:r>
              <a:rPr lang="ru-RU" sz="1800" dirty="0">
                <a:latin typeface="Palatino Linotype" pitchFamily="18" charset="0"/>
                <a:cs typeface="Arial" pitchFamily="34" charset="0"/>
              </a:rPr>
              <a:t> </a:t>
            </a:r>
            <a:r>
              <a:rPr lang="ru-RU" sz="1800" dirty="0" err="1">
                <a:latin typeface="Palatino Linotype" pitchFamily="18" charset="0"/>
                <a:cs typeface="Arial" pitchFamily="34" charset="0"/>
              </a:rPr>
              <a:t>жасалады</a:t>
            </a:r>
            <a:r>
              <a:rPr lang="ru-RU" sz="1800" dirty="0">
                <a:latin typeface="Palatino Linotype" pitchFamily="18" charset="0"/>
                <a:cs typeface="Arial" pitchFamily="34" charset="0"/>
              </a:rPr>
              <a:t>, </a:t>
            </a:r>
            <a:r>
              <a:rPr lang="ru-RU" sz="1800" dirty="0" err="1">
                <a:latin typeface="Palatino Linotype" pitchFamily="18" charset="0"/>
                <a:cs typeface="Arial" pitchFamily="34" charset="0"/>
              </a:rPr>
              <a:t>сондай-ақ</a:t>
            </a:r>
            <a:r>
              <a:rPr lang="ru-RU" sz="1800" dirty="0">
                <a:latin typeface="Palatino Linotype" pitchFamily="18" charset="0"/>
                <a:cs typeface="Arial" pitchFamily="34" charset="0"/>
              </a:rPr>
              <a:t> </a:t>
            </a:r>
            <a:r>
              <a:rPr lang="ru-RU" sz="1800" dirty="0" err="1">
                <a:latin typeface="Palatino Linotype" pitchFamily="18" charset="0"/>
                <a:cs typeface="Arial" pitchFamily="34" charset="0"/>
              </a:rPr>
              <a:t>күн</a:t>
            </a:r>
            <a:r>
              <a:rPr lang="ru-RU" sz="1800" dirty="0">
                <a:latin typeface="Palatino Linotype" pitchFamily="18" charset="0"/>
                <a:cs typeface="Arial" pitchFamily="34" charset="0"/>
              </a:rPr>
              <a:t> </a:t>
            </a:r>
            <a:r>
              <a:rPr lang="ru-RU" sz="1800" dirty="0" err="1">
                <a:latin typeface="Palatino Linotype" pitchFamily="18" charset="0"/>
                <a:cs typeface="Arial" pitchFamily="34" charset="0"/>
              </a:rPr>
              <a:t>сайын</a:t>
            </a:r>
            <a:r>
              <a:rPr lang="ru-RU" sz="1800" dirty="0">
                <a:latin typeface="Palatino Linotype" pitchFamily="18" charset="0"/>
                <a:cs typeface="Arial" pitchFamily="34" charset="0"/>
              </a:rPr>
              <a:t> ҰТО </a:t>
            </a:r>
            <a:r>
              <a:rPr lang="ru-RU" sz="1800" dirty="0" err="1">
                <a:latin typeface="Palatino Linotype" pitchFamily="18" charset="0"/>
                <a:cs typeface="Arial" pitchFamily="34" charset="0"/>
              </a:rPr>
              <a:t>және</a:t>
            </a:r>
            <a:r>
              <a:rPr lang="ru-RU" sz="1800" dirty="0">
                <a:latin typeface="Palatino Linotype" pitchFamily="18" charset="0"/>
                <a:cs typeface="Arial" pitchFamily="34" charset="0"/>
              </a:rPr>
              <a:t> </a:t>
            </a:r>
            <a:r>
              <a:rPr lang="ru-RU" sz="1800" dirty="0" err="1">
                <a:latin typeface="Palatino Linotype" pitchFamily="18" charset="0"/>
                <a:cs typeface="Arial" pitchFamily="34" charset="0"/>
              </a:rPr>
              <a:t>білім</a:t>
            </a:r>
            <a:r>
              <a:rPr lang="ru-RU" sz="1800" dirty="0">
                <a:latin typeface="Palatino Linotype" pitchFamily="18" charset="0"/>
                <a:cs typeface="Arial" pitchFamily="34" charset="0"/>
              </a:rPr>
              <a:t> беру </a:t>
            </a:r>
            <a:r>
              <a:rPr lang="ru-RU" sz="1800" dirty="0" err="1">
                <a:latin typeface="Palatino Linotype" pitchFamily="18" charset="0"/>
                <a:cs typeface="Arial" pitchFamily="34" charset="0"/>
              </a:rPr>
              <a:t>орталықтарының</a:t>
            </a:r>
            <a:r>
              <a:rPr lang="ru-RU" sz="1800" dirty="0">
                <a:latin typeface="Palatino Linotype" pitchFamily="18" charset="0"/>
                <a:cs typeface="Arial" pitchFamily="34" charset="0"/>
              </a:rPr>
              <a:t> </a:t>
            </a:r>
            <a:r>
              <a:rPr lang="ru-RU" sz="1800" dirty="0" err="1">
                <a:latin typeface="Palatino Linotype" pitchFamily="18" charset="0"/>
                <a:cs typeface="Arial" pitchFamily="34" charset="0"/>
              </a:rPr>
              <a:t>әлеуметтік</a:t>
            </a:r>
            <a:r>
              <a:rPr lang="ru-RU" sz="1800" dirty="0">
                <a:latin typeface="Palatino Linotype" pitchFamily="18" charset="0"/>
                <a:cs typeface="Arial" pitchFamily="34" charset="0"/>
              </a:rPr>
              <a:t> </a:t>
            </a:r>
            <a:r>
              <a:rPr lang="ru-RU" sz="1800" dirty="0" err="1">
                <a:latin typeface="Palatino Linotype" pitchFamily="18" charset="0"/>
                <a:cs typeface="Arial" pitchFamily="34" charset="0"/>
              </a:rPr>
              <a:t>желілерінде</a:t>
            </a:r>
            <a:r>
              <a:rPr lang="ru-RU" sz="1800" dirty="0">
                <a:latin typeface="Palatino Linotype" pitchFamily="18" charset="0"/>
                <a:cs typeface="Arial" pitchFamily="34" charset="0"/>
              </a:rPr>
              <a:t> </a:t>
            </a:r>
            <a:r>
              <a:rPr lang="ru-RU" sz="1800" dirty="0" err="1">
                <a:latin typeface="Palatino Linotype" pitchFamily="18" charset="0"/>
                <a:cs typeface="Arial" pitchFamily="34" charset="0"/>
              </a:rPr>
              <a:t>хабарландырулар</a:t>
            </a:r>
            <a:r>
              <a:rPr lang="ru-RU" sz="1800" dirty="0">
                <a:latin typeface="Palatino Linotype" pitchFamily="18" charset="0"/>
                <a:cs typeface="Arial" pitchFamily="34" charset="0"/>
              </a:rPr>
              <a:t> </a:t>
            </a:r>
            <a:r>
              <a:rPr lang="ru-RU" sz="1800" dirty="0" err="1">
                <a:latin typeface="Palatino Linotype" pitchFamily="18" charset="0"/>
                <a:cs typeface="Arial" pitchFamily="34" charset="0"/>
              </a:rPr>
              <a:t>жарияланады</a:t>
            </a:r>
            <a:r>
              <a:rPr lang="ru-RU" sz="1800" dirty="0">
                <a:latin typeface="Palatino Linotype" pitchFamily="18" charset="0"/>
                <a:cs typeface="Arial" pitchFamily="34" charset="0"/>
              </a:rPr>
              <a:t>.</a:t>
            </a:r>
          </a:p>
        </p:txBody>
      </p:sp>
      <p:sp>
        <p:nvSpPr>
          <p:cNvPr id="7" name="Прямоугольник 6"/>
          <p:cNvSpPr/>
          <p:nvPr/>
        </p:nvSpPr>
        <p:spPr>
          <a:xfrm>
            <a:off x="629742" y="879559"/>
            <a:ext cx="10945216" cy="461665"/>
          </a:xfrm>
          <a:prstGeom prst="rect">
            <a:avLst/>
          </a:prstGeom>
        </p:spPr>
        <p:txBody>
          <a:bodyPr wrap="square">
            <a:spAutoFit/>
          </a:bodyPr>
          <a:lstStyle/>
          <a:p>
            <a:pPr algn="ctr"/>
            <a:r>
              <a:rPr lang="ru-RU" sz="2400" b="1" dirty="0">
                <a:solidFill>
                  <a:schemeClr val="bg2">
                    <a:lumMod val="25000"/>
                  </a:schemeClr>
                </a:solidFill>
                <a:latin typeface="Arial" pitchFamily="34" charset="0"/>
                <a:cs typeface="Arial" pitchFamily="34" charset="0"/>
              </a:rPr>
              <a:t>ҰБТ-ҒА ДАЙЫНДАЛУ ҮШІН ТЕГІН ОНЛАЙН-САБАҚТАР</a:t>
            </a:r>
          </a:p>
        </p:txBody>
      </p:sp>
      <p:pic>
        <p:nvPicPr>
          <p:cNvPr id="8" name="Google Shape;56;p13"/>
          <p:cNvPicPr preferRelativeResize="0"/>
          <p:nvPr/>
        </p:nvPicPr>
        <p:blipFill>
          <a:blip r:embed="rId2">
            <a:alphaModFix/>
          </a:blip>
          <a:stretch>
            <a:fillRect/>
          </a:stretch>
        </p:blipFill>
        <p:spPr>
          <a:xfrm>
            <a:off x="3545196" y="2570834"/>
            <a:ext cx="1728192" cy="546358"/>
          </a:xfrm>
          <a:prstGeom prst="rect">
            <a:avLst/>
          </a:prstGeom>
          <a:noFill/>
          <a:ln>
            <a:noFill/>
          </a:ln>
        </p:spPr>
      </p:pic>
      <p:pic>
        <p:nvPicPr>
          <p:cNvPr id="9" name="Google Shape;55;p13"/>
          <p:cNvPicPr preferRelativeResize="0"/>
          <p:nvPr/>
        </p:nvPicPr>
        <p:blipFill>
          <a:blip r:embed="rId3">
            <a:alphaModFix/>
          </a:blip>
          <a:stretch>
            <a:fillRect/>
          </a:stretch>
        </p:blipFill>
        <p:spPr>
          <a:xfrm>
            <a:off x="5841422" y="2532251"/>
            <a:ext cx="792088" cy="693591"/>
          </a:xfrm>
          <a:prstGeom prst="rect">
            <a:avLst/>
          </a:prstGeom>
          <a:noFill/>
          <a:ln>
            <a:noFill/>
          </a:ln>
        </p:spPr>
      </p:pic>
      <p:pic>
        <p:nvPicPr>
          <p:cNvPr id="10" name="Google Shape;57;p13"/>
          <p:cNvPicPr preferRelativeResize="0"/>
          <p:nvPr/>
        </p:nvPicPr>
        <p:blipFill>
          <a:blip r:embed="rId4">
            <a:alphaModFix/>
          </a:blip>
          <a:stretch>
            <a:fillRect/>
          </a:stretch>
        </p:blipFill>
        <p:spPr>
          <a:xfrm>
            <a:off x="7037442" y="2532251"/>
            <a:ext cx="1327426" cy="559103"/>
          </a:xfrm>
          <a:prstGeom prst="rect">
            <a:avLst/>
          </a:prstGeom>
          <a:noFill/>
          <a:ln>
            <a:noFill/>
          </a:ln>
        </p:spPr>
      </p:pic>
      <p:pic>
        <p:nvPicPr>
          <p:cNvPr id="11" name="Google Shape;54;p13"/>
          <p:cNvPicPr preferRelativeResize="0"/>
          <p:nvPr/>
        </p:nvPicPr>
        <p:blipFill>
          <a:blip r:embed="rId5">
            <a:alphaModFix/>
          </a:blip>
          <a:stretch>
            <a:fillRect/>
          </a:stretch>
        </p:blipFill>
        <p:spPr>
          <a:xfrm>
            <a:off x="3675937" y="3490552"/>
            <a:ext cx="1304114" cy="432048"/>
          </a:xfrm>
          <a:prstGeom prst="rect">
            <a:avLst/>
          </a:prstGeom>
          <a:noFill/>
          <a:ln>
            <a:noFill/>
          </a:ln>
        </p:spPr>
      </p:pic>
      <p:pic>
        <p:nvPicPr>
          <p:cNvPr id="12" name="Google Shape;58;p13"/>
          <p:cNvPicPr preferRelativeResize="0"/>
          <p:nvPr/>
        </p:nvPicPr>
        <p:blipFill>
          <a:blip r:embed="rId6">
            <a:alphaModFix/>
          </a:blip>
          <a:stretch>
            <a:fillRect/>
          </a:stretch>
        </p:blipFill>
        <p:spPr>
          <a:xfrm>
            <a:off x="5710541" y="3343543"/>
            <a:ext cx="922969" cy="746723"/>
          </a:xfrm>
          <a:prstGeom prst="rect">
            <a:avLst/>
          </a:prstGeom>
          <a:noFill/>
          <a:ln>
            <a:noFill/>
          </a:ln>
        </p:spPr>
      </p:pic>
      <p:pic>
        <p:nvPicPr>
          <p:cNvPr id="13" name="Picture 2" descr="C:\Users\a.tulepbergenova\Desktop\сабақ кестесі\9.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37829" y="3059275"/>
            <a:ext cx="1726650" cy="172665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0" y="-17635"/>
            <a:ext cx="12222484" cy="984885"/>
          </a:xfrm>
          <a:prstGeom prst="rect">
            <a:avLst/>
          </a:prstGeom>
          <a:solidFill>
            <a:srgbClr val="E4C29C"/>
          </a:solidFill>
        </p:spPr>
        <p:txBody>
          <a:bodyPr wrap="square" rtlCol="0">
            <a:spAutoFit/>
          </a:bodyPr>
          <a:lstStyle/>
          <a:p>
            <a:pPr algn="ctr">
              <a:lnSpc>
                <a:spcPct val="150000"/>
              </a:lnSpc>
            </a:pPr>
            <a:r>
              <a:rPr lang="kk-KZ" sz="2400" b="1" dirty="0">
                <a:latin typeface="Palatino Linotype" pitchFamily="18" charset="0"/>
              </a:rPr>
              <a:t>Ұлттық бірыңғай </a:t>
            </a:r>
            <a:r>
              <a:rPr lang="kk-KZ" sz="2400" b="1" dirty="0" smtClean="0">
                <a:latin typeface="Palatino Linotype" pitchFamily="18" charset="0"/>
              </a:rPr>
              <a:t>тестілеу - 2022</a:t>
            </a:r>
          </a:p>
          <a:p>
            <a:endParaRPr lang="ru-RU" dirty="0"/>
          </a:p>
        </p:txBody>
      </p:sp>
    </p:spTree>
    <p:extLst>
      <p:ext uri="{BB962C8B-B14F-4D97-AF65-F5344CB8AC3E}">
        <p14:creationId xmlns:p14="http://schemas.microsoft.com/office/powerpoint/2010/main" val="2395035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2627982407"/>
              </p:ext>
            </p:extLst>
          </p:nvPr>
        </p:nvGraphicFramePr>
        <p:xfrm>
          <a:off x="386606" y="1062484"/>
          <a:ext cx="11449272" cy="4899290"/>
        </p:xfrm>
        <a:graphic>
          <a:graphicData uri="http://schemas.openxmlformats.org/drawingml/2006/table">
            <a:tbl>
              <a:tblPr firstRow="1" firstCol="1" bandRow="1">
                <a:tableStyleId>{BC89EF96-8CEA-46FF-86C4-4CE0E7609802}</a:tableStyleId>
              </a:tblPr>
              <a:tblGrid>
                <a:gridCol w="1944217"/>
                <a:gridCol w="4392488"/>
                <a:gridCol w="2664296"/>
                <a:gridCol w="2448271"/>
              </a:tblGrid>
              <a:tr h="0">
                <a:tc rowSpan="2">
                  <a:txBody>
                    <a:bodyPr/>
                    <a:lstStyle/>
                    <a:p>
                      <a:pPr algn="ctr" fontAlgn="base">
                        <a:lnSpc>
                          <a:spcPct val="115000"/>
                        </a:lnSpc>
                        <a:spcAft>
                          <a:spcPts val="0"/>
                        </a:spcAft>
                      </a:pPr>
                      <a:r>
                        <a:rPr lang="kk-KZ" sz="1200" b="1" spc="10" dirty="0">
                          <a:solidFill>
                            <a:schemeClr val="bg1"/>
                          </a:solidFill>
                          <a:effectLst/>
                        </a:rPr>
                        <a:t>Д</a:t>
                      </a:r>
                      <a:r>
                        <a:rPr lang="ru-RU" sz="1200" b="1" spc="10" dirty="0" err="1">
                          <a:solidFill>
                            <a:schemeClr val="bg1"/>
                          </a:solidFill>
                          <a:effectLst/>
                        </a:rPr>
                        <a:t>айындау</a:t>
                      </a:r>
                      <a:r>
                        <a:rPr lang="ru-RU" sz="1200" b="1" spc="10" dirty="0">
                          <a:solidFill>
                            <a:schemeClr val="bg1"/>
                          </a:solidFill>
                          <a:effectLst/>
                        </a:rPr>
                        <a:t> </a:t>
                      </a:r>
                      <a:r>
                        <a:rPr lang="ru-RU" sz="1200" b="1" spc="10" dirty="0" err="1">
                          <a:solidFill>
                            <a:schemeClr val="bg1"/>
                          </a:solidFill>
                          <a:effectLst/>
                        </a:rPr>
                        <a:t>бағытының</a:t>
                      </a:r>
                      <a:r>
                        <a:rPr lang="ru-RU" sz="1200" b="1" spc="10" dirty="0">
                          <a:solidFill>
                            <a:schemeClr val="bg1"/>
                          </a:solidFill>
                          <a:effectLst/>
                        </a:rPr>
                        <a:t> </a:t>
                      </a:r>
                      <a:r>
                        <a:rPr lang="ru-RU" sz="1200" b="1" spc="10" dirty="0" err="1">
                          <a:solidFill>
                            <a:schemeClr val="bg1"/>
                          </a:solidFill>
                          <a:effectLst/>
                        </a:rPr>
                        <a:t>атауы</a:t>
                      </a:r>
                      <a:r>
                        <a:rPr lang="ru-RU" sz="1200" b="1" spc="10" dirty="0">
                          <a:solidFill>
                            <a:schemeClr val="bg1"/>
                          </a:solidFill>
                          <a:effectLst/>
                        </a:rPr>
                        <a:t> </a:t>
                      </a:r>
                      <a:r>
                        <a:rPr lang="ru-RU" sz="1200" b="1" spc="10" dirty="0" err="1">
                          <a:solidFill>
                            <a:schemeClr val="bg1"/>
                          </a:solidFill>
                          <a:effectLst/>
                        </a:rPr>
                        <a:t>және</a:t>
                      </a:r>
                      <a:r>
                        <a:rPr lang="ru-RU" sz="1200" b="1" spc="10" dirty="0">
                          <a:solidFill>
                            <a:schemeClr val="bg1"/>
                          </a:solidFill>
                          <a:effectLst/>
                        </a:rPr>
                        <a:t> </a:t>
                      </a:r>
                      <a:r>
                        <a:rPr lang="ru-RU" sz="1200" b="1" spc="10" dirty="0" err="1">
                          <a:solidFill>
                            <a:schemeClr val="bg1"/>
                          </a:solidFill>
                          <a:effectLst/>
                        </a:rPr>
                        <a:t>нөмірі</a:t>
                      </a:r>
                      <a:endParaRPr lang="ru-RU" sz="1200" b="1" dirty="0">
                        <a:solidFill>
                          <a:schemeClr val="bg1"/>
                        </a:solidFill>
                        <a:effectLst/>
                        <a:latin typeface="Calibri"/>
                        <a:ea typeface="Calibri"/>
                        <a:cs typeface="Times New Roman"/>
                      </a:endParaRPr>
                    </a:p>
                  </a:txBody>
                  <a:tcPr marL="20584" marR="20584" marT="12351" marB="12351">
                    <a:solidFill>
                      <a:schemeClr val="tx2">
                        <a:lumMod val="60000"/>
                        <a:lumOff val="40000"/>
                      </a:schemeClr>
                    </a:solidFill>
                  </a:tcPr>
                </a:tc>
                <a:tc rowSpan="2">
                  <a:txBody>
                    <a:bodyPr/>
                    <a:lstStyle/>
                    <a:p>
                      <a:pPr algn="ctr" fontAlgn="base">
                        <a:lnSpc>
                          <a:spcPct val="115000"/>
                        </a:lnSpc>
                        <a:spcAft>
                          <a:spcPts val="0"/>
                        </a:spcAft>
                      </a:pPr>
                      <a:r>
                        <a:rPr lang="ru-RU" sz="1200" b="1" spc="10" dirty="0" err="1">
                          <a:solidFill>
                            <a:schemeClr val="bg1"/>
                          </a:solidFill>
                          <a:effectLst/>
                        </a:rPr>
                        <a:t>Білім</a:t>
                      </a:r>
                      <a:r>
                        <a:rPr lang="ru-RU" sz="1200" b="1" spc="10" dirty="0">
                          <a:solidFill>
                            <a:schemeClr val="bg1"/>
                          </a:solidFill>
                          <a:effectLst/>
                        </a:rPr>
                        <a:t> беру </a:t>
                      </a:r>
                      <a:r>
                        <a:rPr lang="ru-RU" sz="1200" b="1" spc="10" dirty="0" err="1">
                          <a:solidFill>
                            <a:schemeClr val="bg1"/>
                          </a:solidFill>
                          <a:effectLst/>
                        </a:rPr>
                        <a:t>бағдарламалары</a:t>
                      </a:r>
                      <a:r>
                        <a:rPr lang="ru-RU" sz="1200" b="1" spc="10" dirty="0">
                          <a:solidFill>
                            <a:schemeClr val="bg1"/>
                          </a:solidFill>
                          <a:effectLst/>
                        </a:rPr>
                        <a:t> </a:t>
                      </a:r>
                      <a:r>
                        <a:rPr lang="ru-RU" sz="1200" b="1" spc="10" dirty="0" err="1">
                          <a:solidFill>
                            <a:schemeClr val="bg1"/>
                          </a:solidFill>
                          <a:effectLst/>
                        </a:rPr>
                        <a:t>тобы</a:t>
                      </a:r>
                      <a:endParaRPr lang="ru-RU" sz="1200" b="1" dirty="0">
                        <a:solidFill>
                          <a:schemeClr val="bg1"/>
                        </a:solidFill>
                        <a:effectLst/>
                        <a:latin typeface="Calibri"/>
                        <a:ea typeface="Calibri"/>
                        <a:cs typeface="Times New Roman"/>
                      </a:endParaRPr>
                    </a:p>
                  </a:txBody>
                  <a:tcPr marL="20584" marR="20584" marT="12351" marB="12351">
                    <a:solidFill>
                      <a:schemeClr val="tx2">
                        <a:lumMod val="60000"/>
                        <a:lumOff val="40000"/>
                      </a:schemeClr>
                    </a:solidFill>
                  </a:tcPr>
                </a:tc>
                <a:tc gridSpan="2">
                  <a:txBody>
                    <a:bodyPr/>
                    <a:lstStyle/>
                    <a:p>
                      <a:pPr algn="ctr" fontAlgn="base">
                        <a:lnSpc>
                          <a:spcPct val="115000"/>
                        </a:lnSpc>
                        <a:spcAft>
                          <a:spcPts val="0"/>
                        </a:spcAft>
                      </a:pPr>
                      <a:r>
                        <a:rPr lang="ru-RU" sz="1200" spc="10" dirty="0" err="1">
                          <a:solidFill>
                            <a:schemeClr val="bg1"/>
                          </a:solidFill>
                          <a:effectLst/>
                        </a:rPr>
                        <a:t>Бейіндік</a:t>
                      </a:r>
                      <a:r>
                        <a:rPr lang="ru-RU" sz="1200" spc="10" dirty="0">
                          <a:solidFill>
                            <a:schemeClr val="bg1"/>
                          </a:solidFill>
                          <a:effectLst/>
                        </a:rPr>
                        <a:t> </a:t>
                      </a:r>
                      <a:r>
                        <a:rPr lang="ru-RU" sz="1200" spc="10" dirty="0" err="1">
                          <a:solidFill>
                            <a:schemeClr val="bg1"/>
                          </a:solidFill>
                          <a:effectLst/>
                        </a:rPr>
                        <a:t>пәндер</a:t>
                      </a:r>
                      <a:endParaRPr lang="ru-RU" sz="1200" dirty="0">
                        <a:solidFill>
                          <a:schemeClr val="bg1"/>
                        </a:solidFill>
                        <a:effectLst/>
                        <a:latin typeface="Calibri"/>
                        <a:ea typeface="Calibri"/>
                        <a:cs typeface="Times New Roman"/>
                      </a:endParaRPr>
                    </a:p>
                  </a:txBody>
                  <a:tcPr marL="20584" marR="20584" marT="12351" marB="12351">
                    <a:solidFill>
                      <a:schemeClr val="tx2">
                        <a:lumMod val="60000"/>
                        <a:lumOff val="40000"/>
                      </a:schemeClr>
                    </a:solidFill>
                  </a:tcPr>
                </a:tc>
                <a:tc hMerge="1">
                  <a:txBody>
                    <a:bodyPr/>
                    <a:lstStyle/>
                    <a:p>
                      <a:endParaRPr lang="ru-RU"/>
                    </a:p>
                  </a:txBody>
                  <a:tcPr/>
                </a:tc>
              </a:tr>
              <a:tr h="0">
                <a:tc vMerge="1">
                  <a:txBody>
                    <a:bodyPr/>
                    <a:lstStyle/>
                    <a:p>
                      <a:endParaRPr lang="ru-RU"/>
                    </a:p>
                  </a:txBody>
                  <a:tcPr/>
                </a:tc>
                <a:tc vMerge="1">
                  <a:txBody>
                    <a:bodyPr/>
                    <a:lstStyle/>
                    <a:p>
                      <a:endParaRPr lang="ru-RU"/>
                    </a:p>
                  </a:txBody>
                  <a:tcPr/>
                </a:tc>
                <a:tc>
                  <a:txBody>
                    <a:bodyPr/>
                    <a:lstStyle/>
                    <a:p>
                      <a:pPr algn="ctr" fontAlgn="base">
                        <a:lnSpc>
                          <a:spcPct val="115000"/>
                        </a:lnSpc>
                        <a:spcAft>
                          <a:spcPts val="0"/>
                        </a:spcAft>
                      </a:pPr>
                      <a:r>
                        <a:rPr lang="ru-RU" sz="1200" b="1" spc="10" dirty="0">
                          <a:solidFill>
                            <a:schemeClr val="bg1"/>
                          </a:solidFill>
                          <a:effectLst/>
                        </a:rPr>
                        <a:t>1 </a:t>
                      </a:r>
                      <a:r>
                        <a:rPr lang="ru-RU" sz="1200" b="1" spc="10" dirty="0" err="1">
                          <a:solidFill>
                            <a:schemeClr val="bg1"/>
                          </a:solidFill>
                          <a:effectLst/>
                        </a:rPr>
                        <a:t>бейіндік</a:t>
                      </a:r>
                      <a:r>
                        <a:rPr lang="ru-RU" sz="1200" b="1" spc="10" dirty="0">
                          <a:solidFill>
                            <a:schemeClr val="bg1"/>
                          </a:solidFill>
                          <a:effectLst/>
                        </a:rPr>
                        <a:t> </a:t>
                      </a:r>
                      <a:r>
                        <a:rPr lang="ru-RU" sz="1200" b="1" spc="10" dirty="0" err="1">
                          <a:solidFill>
                            <a:schemeClr val="bg1"/>
                          </a:solidFill>
                          <a:effectLst/>
                        </a:rPr>
                        <a:t>пән</a:t>
                      </a:r>
                      <a:endParaRPr lang="ru-RU" sz="1200" b="1" dirty="0">
                        <a:solidFill>
                          <a:schemeClr val="bg1"/>
                        </a:solidFill>
                        <a:effectLst/>
                        <a:latin typeface="Calibri"/>
                        <a:ea typeface="Calibri"/>
                        <a:cs typeface="Times New Roman"/>
                      </a:endParaRPr>
                    </a:p>
                  </a:txBody>
                  <a:tcPr marL="20584" marR="20584" marT="12351" marB="12351">
                    <a:solidFill>
                      <a:schemeClr val="tx2">
                        <a:lumMod val="60000"/>
                        <a:lumOff val="40000"/>
                      </a:schemeClr>
                    </a:solidFill>
                  </a:tcPr>
                </a:tc>
                <a:tc>
                  <a:txBody>
                    <a:bodyPr/>
                    <a:lstStyle/>
                    <a:p>
                      <a:pPr algn="ctr" fontAlgn="base">
                        <a:lnSpc>
                          <a:spcPct val="115000"/>
                        </a:lnSpc>
                        <a:spcAft>
                          <a:spcPts val="0"/>
                        </a:spcAft>
                      </a:pPr>
                      <a:r>
                        <a:rPr lang="ru-RU" sz="1200" b="1" spc="10" dirty="0">
                          <a:solidFill>
                            <a:schemeClr val="bg1"/>
                          </a:solidFill>
                          <a:effectLst/>
                        </a:rPr>
                        <a:t>2 </a:t>
                      </a:r>
                      <a:r>
                        <a:rPr lang="ru-RU" sz="1200" b="1" spc="10" dirty="0" err="1">
                          <a:solidFill>
                            <a:schemeClr val="bg1"/>
                          </a:solidFill>
                          <a:effectLst/>
                        </a:rPr>
                        <a:t>бейіндік</a:t>
                      </a:r>
                      <a:r>
                        <a:rPr lang="ru-RU" sz="1200" b="1" spc="10" dirty="0">
                          <a:solidFill>
                            <a:schemeClr val="bg1"/>
                          </a:solidFill>
                          <a:effectLst/>
                        </a:rPr>
                        <a:t> </a:t>
                      </a:r>
                      <a:r>
                        <a:rPr lang="ru-RU" sz="1200" b="1" spc="10" dirty="0" err="1">
                          <a:solidFill>
                            <a:schemeClr val="bg1"/>
                          </a:solidFill>
                          <a:effectLst/>
                        </a:rPr>
                        <a:t>пән</a:t>
                      </a:r>
                      <a:endParaRPr lang="ru-RU" sz="1200" b="1" dirty="0">
                        <a:solidFill>
                          <a:schemeClr val="bg1"/>
                        </a:solidFill>
                        <a:effectLst/>
                        <a:latin typeface="Calibri"/>
                        <a:ea typeface="Calibri"/>
                        <a:cs typeface="Times New Roman"/>
                      </a:endParaRPr>
                    </a:p>
                  </a:txBody>
                  <a:tcPr marL="20584" marR="20584" marT="12351" marB="12351">
                    <a:solidFill>
                      <a:schemeClr val="tx2">
                        <a:lumMod val="60000"/>
                        <a:lumOff val="40000"/>
                      </a:schemeClr>
                    </a:solidFill>
                  </a:tcPr>
                </a:tc>
              </a:tr>
              <a:tr h="0">
                <a:tc>
                  <a:txBody>
                    <a:bodyPr/>
                    <a:lstStyle/>
                    <a:p>
                      <a:pPr fontAlgn="base">
                        <a:lnSpc>
                          <a:spcPct val="115000"/>
                        </a:lnSpc>
                        <a:spcAft>
                          <a:spcPts val="0"/>
                        </a:spcAft>
                      </a:pPr>
                      <a:r>
                        <a:rPr lang="ru-RU" sz="1200" spc="10" dirty="0">
                          <a:effectLst/>
                        </a:rPr>
                        <a:t>В001</a:t>
                      </a:r>
                      <a:endParaRPr lang="ru-RU" sz="1200" dirty="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dirty="0">
                          <a:effectLst/>
                        </a:rPr>
                        <a:t>Педагогика </a:t>
                      </a:r>
                      <a:r>
                        <a:rPr lang="ru-RU" sz="1200" spc="10" dirty="0" err="1">
                          <a:effectLst/>
                        </a:rPr>
                        <a:t>және</a:t>
                      </a:r>
                      <a:r>
                        <a:rPr lang="ru-RU" sz="1200" spc="10" dirty="0">
                          <a:effectLst/>
                        </a:rPr>
                        <a:t> психология</a:t>
                      </a:r>
                      <a:endParaRPr lang="ru-RU" sz="1200" dirty="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dirty="0">
                          <a:effectLst/>
                        </a:rPr>
                        <a:t>Биология</a:t>
                      </a:r>
                      <a:endParaRPr lang="ru-RU" sz="1200" dirty="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dirty="0">
                          <a:effectLst/>
                        </a:rPr>
                        <a:t>География</a:t>
                      </a:r>
                      <a:endParaRPr lang="ru-RU" sz="1200" dirty="0">
                        <a:effectLst/>
                        <a:latin typeface="Calibri"/>
                        <a:ea typeface="Calibri"/>
                        <a:cs typeface="Times New Roman"/>
                      </a:endParaRPr>
                    </a:p>
                  </a:txBody>
                  <a:tcPr marL="20584" marR="20584" marT="12351" marB="12351"/>
                </a:tc>
              </a:tr>
              <a:tr h="0">
                <a:tc>
                  <a:txBody>
                    <a:bodyPr/>
                    <a:lstStyle/>
                    <a:p>
                      <a:pPr fontAlgn="base">
                        <a:lnSpc>
                          <a:spcPct val="115000"/>
                        </a:lnSpc>
                        <a:spcAft>
                          <a:spcPts val="0"/>
                        </a:spcAft>
                      </a:pPr>
                      <a:r>
                        <a:rPr lang="ru-RU" sz="1200" spc="10" dirty="0">
                          <a:effectLst/>
                        </a:rPr>
                        <a:t>В002</a:t>
                      </a:r>
                      <a:endParaRPr lang="ru-RU" sz="1200" dirty="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dirty="0" err="1">
                          <a:effectLst/>
                        </a:rPr>
                        <a:t>Мектепке</a:t>
                      </a:r>
                      <a:r>
                        <a:rPr lang="ru-RU" sz="1200" spc="10" dirty="0">
                          <a:effectLst/>
                        </a:rPr>
                        <a:t> </a:t>
                      </a:r>
                      <a:r>
                        <a:rPr lang="ru-RU" sz="1200" spc="10" dirty="0" err="1">
                          <a:effectLst/>
                        </a:rPr>
                        <a:t>дейінгі</a:t>
                      </a:r>
                      <a:r>
                        <a:rPr lang="ru-RU" sz="1200" spc="10" dirty="0">
                          <a:effectLst/>
                        </a:rPr>
                        <a:t> </a:t>
                      </a:r>
                      <a:r>
                        <a:rPr lang="ru-RU" sz="1200" spc="10" dirty="0" err="1">
                          <a:effectLst/>
                        </a:rPr>
                        <a:t>оқыту</a:t>
                      </a:r>
                      <a:r>
                        <a:rPr lang="ru-RU" sz="1200" spc="10" dirty="0">
                          <a:effectLst/>
                        </a:rPr>
                        <a:t> </a:t>
                      </a:r>
                      <a:r>
                        <a:rPr lang="ru-RU" sz="1200" spc="10" dirty="0" err="1">
                          <a:effectLst/>
                        </a:rPr>
                        <a:t>және</a:t>
                      </a:r>
                      <a:r>
                        <a:rPr lang="ru-RU" sz="1200" spc="10" dirty="0">
                          <a:effectLst/>
                        </a:rPr>
                        <a:t> </a:t>
                      </a:r>
                      <a:r>
                        <a:rPr lang="ru-RU" sz="1200" spc="10" dirty="0" err="1">
                          <a:effectLst/>
                        </a:rPr>
                        <a:t>тәрбиелеу</a:t>
                      </a:r>
                      <a:endParaRPr lang="ru-RU" sz="1200" dirty="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dirty="0">
                          <a:effectLst/>
                        </a:rPr>
                        <a:t>Биология</a:t>
                      </a:r>
                      <a:endParaRPr lang="ru-RU" sz="1200" dirty="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dirty="0">
                          <a:effectLst/>
                        </a:rPr>
                        <a:t>География</a:t>
                      </a:r>
                      <a:endParaRPr lang="ru-RU" sz="1200" dirty="0">
                        <a:effectLst/>
                        <a:latin typeface="Calibri"/>
                        <a:ea typeface="Calibri"/>
                        <a:cs typeface="Times New Roman"/>
                      </a:endParaRPr>
                    </a:p>
                  </a:txBody>
                  <a:tcPr marL="20584" marR="20584" marT="12351" marB="12351"/>
                </a:tc>
              </a:tr>
              <a:tr h="0">
                <a:tc>
                  <a:txBody>
                    <a:bodyPr/>
                    <a:lstStyle/>
                    <a:p>
                      <a:pPr fontAlgn="base">
                        <a:lnSpc>
                          <a:spcPct val="115000"/>
                        </a:lnSpc>
                        <a:spcAft>
                          <a:spcPts val="0"/>
                        </a:spcAft>
                      </a:pPr>
                      <a:r>
                        <a:rPr lang="ru-RU" sz="1200" spc="10" dirty="0">
                          <a:effectLst/>
                        </a:rPr>
                        <a:t>В003</a:t>
                      </a:r>
                      <a:endParaRPr lang="ru-RU" sz="1200" dirty="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a:effectLst/>
                        </a:rPr>
                        <a:t>Бастауышта оқыту педагогикасы мен әдістемесі</a:t>
                      </a:r>
                      <a:endParaRPr lang="ru-RU" sz="120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a:effectLst/>
                        </a:rPr>
                        <a:t>Биология</a:t>
                      </a:r>
                      <a:endParaRPr lang="ru-RU" sz="120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a:effectLst/>
                        </a:rPr>
                        <a:t>География</a:t>
                      </a:r>
                      <a:endParaRPr lang="ru-RU" sz="1200">
                        <a:effectLst/>
                        <a:latin typeface="Calibri"/>
                        <a:ea typeface="Calibri"/>
                        <a:cs typeface="Times New Roman"/>
                      </a:endParaRPr>
                    </a:p>
                  </a:txBody>
                  <a:tcPr marL="20584" marR="20584" marT="12351" marB="12351"/>
                </a:tc>
              </a:tr>
              <a:tr h="0">
                <a:tc>
                  <a:txBody>
                    <a:bodyPr/>
                    <a:lstStyle/>
                    <a:p>
                      <a:pPr fontAlgn="base">
                        <a:lnSpc>
                          <a:spcPct val="115000"/>
                        </a:lnSpc>
                        <a:spcAft>
                          <a:spcPts val="0"/>
                        </a:spcAft>
                      </a:pPr>
                      <a:r>
                        <a:rPr lang="ru-RU" sz="1200" spc="10" dirty="0">
                          <a:effectLst/>
                        </a:rPr>
                        <a:t>В004</a:t>
                      </a:r>
                      <a:endParaRPr lang="ru-RU" sz="1200" dirty="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dirty="0" err="1">
                          <a:effectLst/>
                        </a:rPr>
                        <a:t>Бастапқы</a:t>
                      </a:r>
                      <a:r>
                        <a:rPr lang="ru-RU" sz="1200" spc="10" dirty="0">
                          <a:effectLst/>
                        </a:rPr>
                        <a:t> </a:t>
                      </a:r>
                      <a:r>
                        <a:rPr lang="ru-RU" sz="1200" spc="10" dirty="0" err="1">
                          <a:effectLst/>
                        </a:rPr>
                        <a:t>әскери</a:t>
                      </a:r>
                      <a:r>
                        <a:rPr lang="ru-RU" sz="1200" spc="10" dirty="0">
                          <a:effectLst/>
                        </a:rPr>
                        <a:t> </a:t>
                      </a:r>
                      <a:r>
                        <a:rPr lang="ru-RU" sz="1200" spc="10" dirty="0" err="1">
                          <a:effectLst/>
                        </a:rPr>
                        <a:t>дайындық</a:t>
                      </a:r>
                      <a:r>
                        <a:rPr lang="ru-RU" sz="1200" spc="10" dirty="0">
                          <a:effectLst/>
                        </a:rPr>
                        <a:t> </a:t>
                      </a:r>
                      <a:r>
                        <a:rPr lang="ru-RU" sz="1200" spc="10" dirty="0" err="1">
                          <a:effectLst/>
                        </a:rPr>
                        <a:t>мұғалімдерін</a:t>
                      </a:r>
                      <a:r>
                        <a:rPr lang="ru-RU" sz="1200" spc="10" dirty="0">
                          <a:effectLst/>
                        </a:rPr>
                        <a:t> </a:t>
                      </a:r>
                      <a:r>
                        <a:rPr lang="ru-RU" sz="1200" spc="10" dirty="0" err="1">
                          <a:effectLst/>
                        </a:rPr>
                        <a:t>даярлау</a:t>
                      </a:r>
                      <a:endParaRPr lang="ru-RU" sz="1200" dirty="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a:effectLst/>
                        </a:rPr>
                        <a:t>Шығармашылық емтихан</a:t>
                      </a:r>
                      <a:endParaRPr lang="ru-RU" sz="120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a:effectLst/>
                        </a:rPr>
                        <a:t>Шығармашылық емтихан</a:t>
                      </a:r>
                      <a:endParaRPr lang="ru-RU" sz="1200">
                        <a:effectLst/>
                        <a:latin typeface="Calibri"/>
                        <a:ea typeface="Calibri"/>
                        <a:cs typeface="Times New Roman"/>
                      </a:endParaRPr>
                    </a:p>
                  </a:txBody>
                  <a:tcPr marL="20584" marR="20584" marT="12351" marB="12351"/>
                </a:tc>
              </a:tr>
              <a:tr h="0">
                <a:tc>
                  <a:txBody>
                    <a:bodyPr/>
                    <a:lstStyle/>
                    <a:p>
                      <a:pPr fontAlgn="base">
                        <a:lnSpc>
                          <a:spcPct val="115000"/>
                        </a:lnSpc>
                        <a:spcAft>
                          <a:spcPts val="0"/>
                        </a:spcAft>
                      </a:pPr>
                      <a:r>
                        <a:rPr lang="ru-RU" sz="1200" spc="10" dirty="0">
                          <a:effectLst/>
                        </a:rPr>
                        <a:t>В005</a:t>
                      </a:r>
                      <a:endParaRPr lang="ru-RU" sz="1200" dirty="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dirty="0" err="1">
                          <a:effectLst/>
                        </a:rPr>
                        <a:t>Дене</a:t>
                      </a:r>
                      <a:r>
                        <a:rPr lang="ru-RU" sz="1200" spc="10" dirty="0">
                          <a:effectLst/>
                        </a:rPr>
                        <a:t> </a:t>
                      </a:r>
                      <a:r>
                        <a:rPr lang="ru-RU" sz="1200" spc="10" dirty="0" err="1">
                          <a:effectLst/>
                        </a:rPr>
                        <a:t>шынықтыру</a:t>
                      </a:r>
                      <a:r>
                        <a:rPr lang="ru-RU" sz="1200" spc="10" dirty="0">
                          <a:effectLst/>
                        </a:rPr>
                        <a:t> </a:t>
                      </a:r>
                      <a:r>
                        <a:rPr lang="ru-RU" sz="1200" spc="10" dirty="0" err="1">
                          <a:effectLst/>
                        </a:rPr>
                        <a:t>мұғалімдерін</a:t>
                      </a:r>
                      <a:r>
                        <a:rPr lang="ru-RU" sz="1200" spc="10" dirty="0">
                          <a:effectLst/>
                        </a:rPr>
                        <a:t> </a:t>
                      </a:r>
                      <a:r>
                        <a:rPr lang="ru-RU" sz="1200" spc="10" dirty="0" err="1">
                          <a:effectLst/>
                        </a:rPr>
                        <a:t>даярлау</a:t>
                      </a:r>
                      <a:endParaRPr lang="ru-RU" sz="1200" dirty="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dirty="0" err="1">
                          <a:effectLst/>
                        </a:rPr>
                        <a:t>Шығармашылық</a:t>
                      </a:r>
                      <a:r>
                        <a:rPr lang="ru-RU" sz="1200" spc="10" dirty="0">
                          <a:effectLst/>
                        </a:rPr>
                        <a:t> </a:t>
                      </a:r>
                      <a:r>
                        <a:rPr lang="ru-RU" sz="1200" spc="10" dirty="0" err="1">
                          <a:effectLst/>
                        </a:rPr>
                        <a:t>емтихан</a:t>
                      </a:r>
                      <a:endParaRPr lang="ru-RU" sz="1200" dirty="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a:effectLst/>
                        </a:rPr>
                        <a:t>Шығармашылық емтихан</a:t>
                      </a:r>
                      <a:endParaRPr lang="ru-RU" sz="1200">
                        <a:effectLst/>
                        <a:latin typeface="Calibri"/>
                        <a:ea typeface="Calibri"/>
                        <a:cs typeface="Times New Roman"/>
                      </a:endParaRPr>
                    </a:p>
                  </a:txBody>
                  <a:tcPr marL="20584" marR="20584" marT="12351" marB="12351"/>
                </a:tc>
              </a:tr>
              <a:tr h="0">
                <a:tc>
                  <a:txBody>
                    <a:bodyPr/>
                    <a:lstStyle/>
                    <a:p>
                      <a:pPr fontAlgn="base">
                        <a:lnSpc>
                          <a:spcPct val="115000"/>
                        </a:lnSpc>
                        <a:spcAft>
                          <a:spcPts val="0"/>
                        </a:spcAft>
                      </a:pPr>
                      <a:r>
                        <a:rPr lang="ru-RU" sz="1200" spc="10" dirty="0">
                          <a:effectLst/>
                        </a:rPr>
                        <a:t>В006</a:t>
                      </a:r>
                      <a:endParaRPr lang="ru-RU" sz="1200" dirty="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a:effectLst/>
                        </a:rPr>
                        <a:t>Музыка мұғалімдерін даярлау</a:t>
                      </a:r>
                      <a:endParaRPr lang="ru-RU" sz="120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a:effectLst/>
                        </a:rPr>
                        <a:t>Шығармашылық емтихан</a:t>
                      </a:r>
                      <a:endParaRPr lang="ru-RU" sz="120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a:effectLst/>
                        </a:rPr>
                        <a:t>Шығармашылық емтихан</a:t>
                      </a:r>
                      <a:endParaRPr lang="ru-RU" sz="1200">
                        <a:effectLst/>
                        <a:latin typeface="Calibri"/>
                        <a:ea typeface="Calibri"/>
                        <a:cs typeface="Times New Roman"/>
                      </a:endParaRPr>
                    </a:p>
                  </a:txBody>
                  <a:tcPr marL="20584" marR="20584" marT="12351" marB="12351"/>
                </a:tc>
              </a:tr>
              <a:tr h="0">
                <a:tc>
                  <a:txBody>
                    <a:bodyPr/>
                    <a:lstStyle/>
                    <a:p>
                      <a:pPr fontAlgn="base">
                        <a:lnSpc>
                          <a:spcPct val="115000"/>
                        </a:lnSpc>
                        <a:spcAft>
                          <a:spcPts val="0"/>
                        </a:spcAft>
                      </a:pPr>
                      <a:r>
                        <a:rPr lang="ru-RU" sz="1200" spc="10" dirty="0">
                          <a:effectLst/>
                        </a:rPr>
                        <a:t>В007</a:t>
                      </a:r>
                      <a:endParaRPr lang="ru-RU" sz="1200" dirty="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dirty="0" err="1">
                          <a:effectLst/>
                        </a:rPr>
                        <a:t>Көркем</a:t>
                      </a:r>
                      <a:r>
                        <a:rPr lang="ru-RU" sz="1200" spc="10" dirty="0">
                          <a:effectLst/>
                        </a:rPr>
                        <a:t> </a:t>
                      </a:r>
                      <a:r>
                        <a:rPr lang="ru-RU" sz="1200" spc="10" dirty="0" err="1">
                          <a:effectLst/>
                        </a:rPr>
                        <a:t>еңбек</a:t>
                      </a:r>
                      <a:r>
                        <a:rPr lang="ru-RU" sz="1200" spc="10" dirty="0">
                          <a:effectLst/>
                        </a:rPr>
                        <a:t> </a:t>
                      </a:r>
                      <a:r>
                        <a:rPr lang="ru-RU" sz="1200" spc="10" dirty="0" err="1">
                          <a:effectLst/>
                        </a:rPr>
                        <a:t>және</a:t>
                      </a:r>
                      <a:r>
                        <a:rPr lang="ru-RU" sz="1200" spc="10" dirty="0">
                          <a:effectLst/>
                        </a:rPr>
                        <a:t> </a:t>
                      </a:r>
                      <a:r>
                        <a:rPr lang="ru-RU" sz="1200" spc="10" dirty="0" err="1">
                          <a:effectLst/>
                        </a:rPr>
                        <a:t>сызу</a:t>
                      </a:r>
                      <a:r>
                        <a:rPr lang="ru-RU" sz="1200" spc="10" dirty="0">
                          <a:effectLst/>
                        </a:rPr>
                        <a:t> </a:t>
                      </a:r>
                      <a:r>
                        <a:rPr lang="ru-RU" sz="1200" spc="10" dirty="0" err="1">
                          <a:effectLst/>
                        </a:rPr>
                        <a:t>мұғалімдерін</a:t>
                      </a:r>
                      <a:r>
                        <a:rPr lang="ru-RU" sz="1200" spc="10" dirty="0">
                          <a:effectLst/>
                        </a:rPr>
                        <a:t> </a:t>
                      </a:r>
                      <a:r>
                        <a:rPr lang="ru-RU" sz="1200" spc="10" dirty="0" err="1">
                          <a:effectLst/>
                        </a:rPr>
                        <a:t>даярлау</a:t>
                      </a:r>
                      <a:endParaRPr lang="ru-RU" sz="1200" dirty="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dirty="0" err="1">
                          <a:effectLst/>
                        </a:rPr>
                        <a:t>Шығармашылық</a:t>
                      </a:r>
                      <a:r>
                        <a:rPr lang="ru-RU" sz="1200" spc="10" dirty="0">
                          <a:effectLst/>
                        </a:rPr>
                        <a:t> </a:t>
                      </a:r>
                      <a:r>
                        <a:rPr lang="ru-RU" sz="1200" spc="10" dirty="0" err="1">
                          <a:effectLst/>
                        </a:rPr>
                        <a:t>емтихан</a:t>
                      </a:r>
                      <a:endParaRPr lang="ru-RU" sz="1200" dirty="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a:effectLst/>
                        </a:rPr>
                        <a:t>Шығармашылық емтихан</a:t>
                      </a:r>
                      <a:endParaRPr lang="ru-RU" sz="1200">
                        <a:effectLst/>
                        <a:latin typeface="Calibri"/>
                        <a:ea typeface="Calibri"/>
                        <a:cs typeface="Times New Roman"/>
                      </a:endParaRPr>
                    </a:p>
                  </a:txBody>
                  <a:tcPr marL="20584" marR="20584" marT="12351" marB="12351"/>
                </a:tc>
              </a:tr>
              <a:tr h="0">
                <a:tc>
                  <a:txBody>
                    <a:bodyPr/>
                    <a:lstStyle/>
                    <a:p>
                      <a:pPr fontAlgn="base">
                        <a:lnSpc>
                          <a:spcPct val="115000"/>
                        </a:lnSpc>
                        <a:spcAft>
                          <a:spcPts val="0"/>
                        </a:spcAft>
                      </a:pPr>
                      <a:r>
                        <a:rPr lang="ru-RU" sz="1200" spc="10" dirty="0">
                          <a:effectLst/>
                        </a:rPr>
                        <a:t>В008</a:t>
                      </a:r>
                      <a:endParaRPr lang="ru-RU" sz="1200" dirty="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a:effectLst/>
                        </a:rPr>
                        <a:t>Құқық және экономика негіздері мұғалімдерін даярлау</a:t>
                      </a:r>
                      <a:endParaRPr lang="ru-RU" sz="120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dirty="0" err="1">
                          <a:effectLst/>
                        </a:rPr>
                        <a:t>Дүниежүзі</a:t>
                      </a:r>
                      <a:r>
                        <a:rPr lang="ru-RU" sz="1200" spc="10" dirty="0">
                          <a:effectLst/>
                        </a:rPr>
                        <a:t> </a:t>
                      </a:r>
                      <a:r>
                        <a:rPr lang="ru-RU" sz="1200" spc="10" dirty="0" err="1">
                          <a:effectLst/>
                        </a:rPr>
                        <a:t>тарихы</a:t>
                      </a:r>
                      <a:endParaRPr lang="ru-RU" sz="1200" dirty="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a:effectLst/>
                        </a:rPr>
                        <a:t>География</a:t>
                      </a:r>
                      <a:endParaRPr lang="ru-RU" sz="1200">
                        <a:effectLst/>
                        <a:latin typeface="Calibri"/>
                        <a:ea typeface="Calibri"/>
                        <a:cs typeface="Times New Roman"/>
                      </a:endParaRPr>
                    </a:p>
                  </a:txBody>
                  <a:tcPr marL="20584" marR="20584" marT="12351" marB="12351"/>
                </a:tc>
              </a:tr>
              <a:tr h="0">
                <a:tc>
                  <a:txBody>
                    <a:bodyPr/>
                    <a:lstStyle/>
                    <a:p>
                      <a:pPr fontAlgn="base">
                        <a:lnSpc>
                          <a:spcPct val="115000"/>
                        </a:lnSpc>
                        <a:spcAft>
                          <a:spcPts val="0"/>
                        </a:spcAft>
                      </a:pPr>
                      <a:r>
                        <a:rPr lang="ru-RU" sz="1200" spc="10" dirty="0">
                          <a:effectLst/>
                        </a:rPr>
                        <a:t>В009</a:t>
                      </a:r>
                      <a:endParaRPr lang="ru-RU" sz="1200" dirty="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a:effectLst/>
                        </a:rPr>
                        <a:t>Математика мұғалімдерін даярлау</a:t>
                      </a:r>
                      <a:endParaRPr lang="ru-RU" sz="120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a:effectLst/>
                        </a:rPr>
                        <a:t>Математика</a:t>
                      </a:r>
                      <a:endParaRPr lang="ru-RU" sz="120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a:effectLst/>
                        </a:rPr>
                        <a:t>Физика</a:t>
                      </a:r>
                      <a:endParaRPr lang="ru-RU" sz="1200">
                        <a:effectLst/>
                        <a:latin typeface="Calibri"/>
                        <a:ea typeface="Calibri"/>
                        <a:cs typeface="Times New Roman"/>
                      </a:endParaRPr>
                    </a:p>
                  </a:txBody>
                  <a:tcPr marL="20584" marR="20584" marT="12351" marB="12351"/>
                </a:tc>
              </a:tr>
              <a:tr h="0">
                <a:tc>
                  <a:txBody>
                    <a:bodyPr/>
                    <a:lstStyle/>
                    <a:p>
                      <a:pPr fontAlgn="base">
                        <a:lnSpc>
                          <a:spcPct val="115000"/>
                        </a:lnSpc>
                        <a:spcAft>
                          <a:spcPts val="0"/>
                        </a:spcAft>
                      </a:pPr>
                      <a:r>
                        <a:rPr lang="ru-RU" sz="1200" spc="10" dirty="0">
                          <a:effectLst/>
                        </a:rPr>
                        <a:t>В010</a:t>
                      </a:r>
                      <a:endParaRPr lang="ru-RU" sz="1200" dirty="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a:effectLst/>
                        </a:rPr>
                        <a:t>Физика мұғалімдерін даярлау</a:t>
                      </a:r>
                      <a:endParaRPr lang="ru-RU" sz="120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dirty="0">
                          <a:effectLst/>
                        </a:rPr>
                        <a:t>Физика</a:t>
                      </a:r>
                      <a:endParaRPr lang="ru-RU" sz="1200" dirty="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a:effectLst/>
                        </a:rPr>
                        <a:t>Математика</a:t>
                      </a:r>
                      <a:endParaRPr lang="ru-RU" sz="1200">
                        <a:effectLst/>
                        <a:latin typeface="Calibri"/>
                        <a:ea typeface="Calibri"/>
                        <a:cs typeface="Times New Roman"/>
                      </a:endParaRPr>
                    </a:p>
                  </a:txBody>
                  <a:tcPr marL="20584" marR="20584" marT="12351" marB="12351"/>
                </a:tc>
              </a:tr>
              <a:tr h="0">
                <a:tc>
                  <a:txBody>
                    <a:bodyPr/>
                    <a:lstStyle/>
                    <a:p>
                      <a:pPr fontAlgn="base">
                        <a:lnSpc>
                          <a:spcPct val="115000"/>
                        </a:lnSpc>
                        <a:spcAft>
                          <a:spcPts val="0"/>
                        </a:spcAft>
                      </a:pPr>
                      <a:r>
                        <a:rPr lang="ru-RU" sz="1200" spc="10" dirty="0">
                          <a:effectLst/>
                        </a:rPr>
                        <a:t>В011</a:t>
                      </a:r>
                      <a:endParaRPr lang="ru-RU" sz="1200" dirty="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a:effectLst/>
                        </a:rPr>
                        <a:t>Информатика мұғалімдерін даярлау</a:t>
                      </a:r>
                      <a:endParaRPr lang="ru-RU" sz="120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a:effectLst/>
                        </a:rPr>
                        <a:t>Математика</a:t>
                      </a:r>
                      <a:endParaRPr lang="ru-RU" sz="120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a:effectLst/>
                        </a:rPr>
                        <a:t>Физика</a:t>
                      </a:r>
                      <a:endParaRPr lang="ru-RU" sz="1200">
                        <a:effectLst/>
                        <a:latin typeface="Calibri"/>
                        <a:ea typeface="Calibri"/>
                        <a:cs typeface="Times New Roman"/>
                      </a:endParaRPr>
                    </a:p>
                  </a:txBody>
                  <a:tcPr marL="20584" marR="20584" marT="12351" marB="12351"/>
                </a:tc>
              </a:tr>
              <a:tr h="0">
                <a:tc>
                  <a:txBody>
                    <a:bodyPr/>
                    <a:lstStyle/>
                    <a:p>
                      <a:pPr fontAlgn="base">
                        <a:lnSpc>
                          <a:spcPct val="115000"/>
                        </a:lnSpc>
                        <a:spcAft>
                          <a:spcPts val="0"/>
                        </a:spcAft>
                      </a:pPr>
                      <a:r>
                        <a:rPr lang="ru-RU" sz="1200" spc="10" dirty="0">
                          <a:effectLst/>
                        </a:rPr>
                        <a:t>В012</a:t>
                      </a:r>
                      <a:endParaRPr lang="ru-RU" sz="1200" dirty="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a:effectLst/>
                        </a:rPr>
                        <a:t>Химия мұғалімдерін даярлау</a:t>
                      </a:r>
                      <a:endParaRPr lang="ru-RU" sz="120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dirty="0">
                          <a:effectLst/>
                        </a:rPr>
                        <a:t>Химия</a:t>
                      </a:r>
                      <a:endParaRPr lang="ru-RU" sz="1200" dirty="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a:effectLst/>
                        </a:rPr>
                        <a:t>Биология</a:t>
                      </a:r>
                      <a:endParaRPr lang="ru-RU" sz="1200">
                        <a:effectLst/>
                        <a:latin typeface="Calibri"/>
                        <a:ea typeface="Calibri"/>
                        <a:cs typeface="Times New Roman"/>
                      </a:endParaRPr>
                    </a:p>
                  </a:txBody>
                  <a:tcPr marL="20584" marR="20584" marT="12351" marB="12351"/>
                </a:tc>
              </a:tr>
              <a:tr h="0">
                <a:tc>
                  <a:txBody>
                    <a:bodyPr/>
                    <a:lstStyle/>
                    <a:p>
                      <a:pPr fontAlgn="base">
                        <a:lnSpc>
                          <a:spcPct val="115000"/>
                        </a:lnSpc>
                        <a:spcAft>
                          <a:spcPts val="0"/>
                        </a:spcAft>
                      </a:pPr>
                      <a:r>
                        <a:rPr lang="ru-RU" sz="1200" spc="10" dirty="0">
                          <a:effectLst/>
                        </a:rPr>
                        <a:t>В013</a:t>
                      </a:r>
                      <a:endParaRPr lang="ru-RU" sz="1200" dirty="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a:effectLst/>
                        </a:rPr>
                        <a:t>Биология мұғалімдерін даярлау</a:t>
                      </a:r>
                      <a:endParaRPr lang="ru-RU" sz="120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dirty="0">
                          <a:effectLst/>
                        </a:rPr>
                        <a:t>Биология</a:t>
                      </a:r>
                      <a:endParaRPr lang="ru-RU" sz="1200" dirty="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a:effectLst/>
                        </a:rPr>
                        <a:t>Химия</a:t>
                      </a:r>
                      <a:endParaRPr lang="ru-RU" sz="1200">
                        <a:effectLst/>
                        <a:latin typeface="Calibri"/>
                        <a:ea typeface="Calibri"/>
                        <a:cs typeface="Times New Roman"/>
                      </a:endParaRPr>
                    </a:p>
                  </a:txBody>
                  <a:tcPr marL="20584" marR="20584" marT="12351" marB="12351"/>
                </a:tc>
              </a:tr>
              <a:tr h="0">
                <a:tc>
                  <a:txBody>
                    <a:bodyPr/>
                    <a:lstStyle/>
                    <a:p>
                      <a:pPr fontAlgn="base">
                        <a:lnSpc>
                          <a:spcPct val="115000"/>
                        </a:lnSpc>
                        <a:spcAft>
                          <a:spcPts val="0"/>
                        </a:spcAft>
                      </a:pPr>
                      <a:r>
                        <a:rPr lang="ru-RU" sz="1200" spc="10">
                          <a:effectLst/>
                        </a:rPr>
                        <a:t>В014</a:t>
                      </a:r>
                      <a:endParaRPr lang="ru-RU" sz="120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dirty="0">
                          <a:effectLst/>
                        </a:rPr>
                        <a:t>География </a:t>
                      </a:r>
                      <a:r>
                        <a:rPr lang="ru-RU" sz="1200" spc="10" dirty="0" err="1">
                          <a:effectLst/>
                        </a:rPr>
                        <a:t>мұғалімдерін</a:t>
                      </a:r>
                      <a:r>
                        <a:rPr lang="ru-RU" sz="1200" spc="10" dirty="0">
                          <a:effectLst/>
                        </a:rPr>
                        <a:t> </a:t>
                      </a:r>
                      <a:r>
                        <a:rPr lang="ru-RU" sz="1200" spc="10" dirty="0" err="1">
                          <a:effectLst/>
                        </a:rPr>
                        <a:t>даярлау</a:t>
                      </a:r>
                      <a:endParaRPr lang="ru-RU" sz="1200" dirty="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dirty="0">
                          <a:effectLst/>
                        </a:rPr>
                        <a:t>География</a:t>
                      </a:r>
                      <a:endParaRPr lang="ru-RU" sz="1200" dirty="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dirty="0" err="1">
                          <a:effectLst/>
                        </a:rPr>
                        <a:t>Дүниежүзі</a:t>
                      </a:r>
                      <a:r>
                        <a:rPr lang="ru-RU" sz="1200" spc="10" dirty="0">
                          <a:effectLst/>
                        </a:rPr>
                        <a:t> </a:t>
                      </a:r>
                      <a:r>
                        <a:rPr lang="ru-RU" sz="1200" spc="10" dirty="0" err="1">
                          <a:effectLst/>
                        </a:rPr>
                        <a:t>тарихы</a:t>
                      </a:r>
                      <a:endParaRPr lang="ru-RU" sz="1200" dirty="0">
                        <a:effectLst/>
                        <a:latin typeface="Calibri"/>
                        <a:ea typeface="Calibri"/>
                        <a:cs typeface="Times New Roman"/>
                      </a:endParaRPr>
                    </a:p>
                  </a:txBody>
                  <a:tcPr marL="20584" marR="20584" marT="12351" marB="12351"/>
                </a:tc>
              </a:tr>
              <a:tr h="0">
                <a:tc>
                  <a:txBody>
                    <a:bodyPr/>
                    <a:lstStyle/>
                    <a:p>
                      <a:pPr fontAlgn="base">
                        <a:lnSpc>
                          <a:spcPct val="115000"/>
                        </a:lnSpc>
                        <a:spcAft>
                          <a:spcPts val="0"/>
                        </a:spcAft>
                      </a:pPr>
                      <a:r>
                        <a:rPr lang="ru-RU" sz="1200" spc="10">
                          <a:effectLst/>
                        </a:rPr>
                        <a:t>В015</a:t>
                      </a:r>
                      <a:endParaRPr lang="ru-RU" sz="120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a:effectLst/>
                        </a:rPr>
                        <a:t>Гуманитарлық пәндер мұғалімдерін даярлау</a:t>
                      </a:r>
                      <a:endParaRPr lang="ru-RU" sz="120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dirty="0" err="1">
                          <a:effectLst/>
                        </a:rPr>
                        <a:t>Дүниежүзі</a:t>
                      </a:r>
                      <a:r>
                        <a:rPr lang="ru-RU" sz="1200" spc="10" dirty="0">
                          <a:effectLst/>
                        </a:rPr>
                        <a:t> </a:t>
                      </a:r>
                      <a:r>
                        <a:rPr lang="ru-RU" sz="1200" spc="10" dirty="0" err="1">
                          <a:effectLst/>
                        </a:rPr>
                        <a:t>тарихы</a:t>
                      </a:r>
                      <a:endParaRPr lang="ru-RU" sz="1200" dirty="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dirty="0">
                          <a:effectLst/>
                        </a:rPr>
                        <a:t>География</a:t>
                      </a:r>
                      <a:endParaRPr lang="ru-RU" sz="1200" dirty="0">
                        <a:effectLst/>
                        <a:latin typeface="Calibri"/>
                        <a:ea typeface="Calibri"/>
                        <a:cs typeface="Times New Roman"/>
                      </a:endParaRPr>
                    </a:p>
                  </a:txBody>
                  <a:tcPr marL="20584" marR="20584" marT="12351" marB="12351"/>
                </a:tc>
              </a:tr>
              <a:tr h="0">
                <a:tc>
                  <a:txBody>
                    <a:bodyPr/>
                    <a:lstStyle/>
                    <a:p>
                      <a:pPr fontAlgn="base">
                        <a:lnSpc>
                          <a:spcPct val="115000"/>
                        </a:lnSpc>
                        <a:spcAft>
                          <a:spcPts val="0"/>
                        </a:spcAft>
                      </a:pPr>
                      <a:r>
                        <a:rPr lang="ru-RU" sz="1200" spc="10">
                          <a:effectLst/>
                        </a:rPr>
                        <a:t>В016</a:t>
                      </a:r>
                      <a:endParaRPr lang="ru-RU" sz="120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a:effectLst/>
                        </a:rPr>
                        <a:t>Қазақ тілі мен әдебиеті мұғалімдерін даярлау</a:t>
                      </a:r>
                      <a:endParaRPr lang="ru-RU" sz="120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dirty="0" err="1">
                          <a:effectLst/>
                        </a:rPr>
                        <a:t>Қазақ</a:t>
                      </a:r>
                      <a:r>
                        <a:rPr lang="ru-RU" sz="1200" spc="10" dirty="0">
                          <a:effectLst/>
                        </a:rPr>
                        <a:t> </a:t>
                      </a:r>
                      <a:r>
                        <a:rPr lang="ru-RU" sz="1200" spc="10" dirty="0" err="1">
                          <a:effectLst/>
                        </a:rPr>
                        <a:t>тілі</a:t>
                      </a:r>
                      <a:endParaRPr lang="ru-RU" sz="1200" dirty="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dirty="0" err="1">
                          <a:effectLst/>
                        </a:rPr>
                        <a:t>Қазақ</a:t>
                      </a:r>
                      <a:r>
                        <a:rPr lang="ru-RU" sz="1200" spc="10" dirty="0">
                          <a:effectLst/>
                        </a:rPr>
                        <a:t> </a:t>
                      </a:r>
                      <a:r>
                        <a:rPr lang="ru-RU" sz="1200" spc="10" dirty="0" err="1">
                          <a:effectLst/>
                        </a:rPr>
                        <a:t>әдебиеті</a:t>
                      </a:r>
                      <a:endParaRPr lang="ru-RU" sz="1200" dirty="0">
                        <a:effectLst/>
                        <a:latin typeface="Calibri"/>
                        <a:ea typeface="Calibri"/>
                        <a:cs typeface="Times New Roman"/>
                      </a:endParaRPr>
                    </a:p>
                  </a:txBody>
                  <a:tcPr marL="20584" marR="20584" marT="12351" marB="12351"/>
                </a:tc>
              </a:tr>
              <a:tr h="0">
                <a:tc>
                  <a:txBody>
                    <a:bodyPr/>
                    <a:lstStyle/>
                    <a:p>
                      <a:pPr fontAlgn="base">
                        <a:lnSpc>
                          <a:spcPct val="115000"/>
                        </a:lnSpc>
                        <a:spcAft>
                          <a:spcPts val="0"/>
                        </a:spcAft>
                      </a:pPr>
                      <a:r>
                        <a:rPr lang="ru-RU" sz="1200" spc="10">
                          <a:effectLst/>
                        </a:rPr>
                        <a:t>В017</a:t>
                      </a:r>
                      <a:endParaRPr lang="ru-RU" sz="120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a:effectLst/>
                        </a:rPr>
                        <a:t>Орыс тілі мен әдебиеті мұғалімдерін даярлау</a:t>
                      </a:r>
                      <a:endParaRPr lang="ru-RU" sz="120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dirty="0" err="1">
                          <a:effectLst/>
                        </a:rPr>
                        <a:t>Орыс</a:t>
                      </a:r>
                      <a:r>
                        <a:rPr lang="ru-RU" sz="1200" spc="10" dirty="0">
                          <a:effectLst/>
                        </a:rPr>
                        <a:t> </a:t>
                      </a:r>
                      <a:r>
                        <a:rPr lang="ru-RU" sz="1200" spc="10" dirty="0" err="1">
                          <a:effectLst/>
                        </a:rPr>
                        <a:t>тілі</a:t>
                      </a:r>
                      <a:endParaRPr lang="ru-RU" sz="1200" dirty="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dirty="0" err="1">
                          <a:effectLst/>
                        </a:rPr>
                        <a:t>Орыс</a:t>
                      </a:r>
                      <a:r>
                        <a:rPr lang="ru-RU" sz="1200" spc="10" dirty="0">
                          <a:effectLst/>
                        </a:rPr>
                        <a:t> </a:t>
                      </a:r>
                      <a:r>
                        <a:rPr lang="ru-RU" sz="1200" spc="10" dirty="0" err="1">
                          <a:effectLst/>
                        </a:rPr>
                        <a:t>әдебиеті</a:t>
                      </a:r>
                      <a:endParaRPr lang="ru-RU" sz="1200" dirty="0">
                        <a:effectLst/>
                        <a:latin typeface="Calibri"/>
                        <a:ea typeface="Calibri"/>
                        <a:cs typeface="Times New Roman"/>
                      </a:endParaRPr>
                    </a:p>
                  </a:txBody>
                  <a:tcPr marL="20584" marR="20584" marT="12351" marB="12351"/>
                </a:tc>
              </a:tr>
              <a:tr h="0">
                <a:tc>
                  <a:txBody>
                    <a:bodyPr/>
                    <a:lstStyle/>
                    <a:p>
                      <a:pPr fontAlgn="base">
                        <a:lnSpc>
                          <a:spcPct val="115000"/>
                        </a:lnSpc>
                        <a:spcAft>
                          <a:spcPts val="0"/>
                        </a:spcAft>
                      </a:pPr>
                      <a:r>
                        <a:rPr lang="ru-RU" sz="1200" spc="10">
                          <a:effectLst/>
                        </a:rPr>
                        <a:t>В018</a:t>
                      </a:r>
                      <a:endParaRPr lang="ru-RU" sz="120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a:effectLst/>
                        </a:rPr>
                        <a:t>Шет тілі мұғалімдерін даярлау</a:t>
                      </a:r>
                      <a:endParaRPr lang="ru-RU" sz="120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dirty="0" err="1">
                          <a:effectLst/>
                        </a:rPr>
                        <a:t>Шетел</a:t>
                      </a:r>
                      <a:r>
                        <a:rPr lang="ru-RU" sz="1200" spc="10" dirty="0">
                          <a:effectLst/>
                        </a:rPr>
                        <a:t> </a:t>
                      </a:r>
                      <a:r>
                        <a:rPr lang="ru-RU" sz="1200" spc="10" dirty="0" err="1">
                          <a:effectLst/>
                        </a:rPr>
                        <a:t>тілі</a:t>
                      </a:r>
                      <a:endParaRPr lang="ru-RU" sz="1200" dirty="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dirty="0" err="1">
                          <a:effectLst/>
                        </a:rPr>
                        <a:t>Дүниежүзі</a:t>
                      </a:r>
                      <a:r>
                        <a:rPr lang="ru-RU" sz="1200" spc="10" dirty="0">
                          <a:effectLst/>
                        </a:rPr>
                        <a:t> </a:t>
                      </a:r>
                      <a:r>
                        <a:rPr lang="ru-RU" sz="1200" spc="10" dirty="0" err="1">
                          <a:effectLst/>
                        </a:rPr>
                        <a:t>тарихы</a:t>
                      </a:r>
                      <a:endParaRPr lang="ru-RU" sz="1200" dirty="0">
                        <a:effectLst/>
                        <a:latin typeface="Calibri"/>
                        <a:ea typeface="Calibri"/>
                        <a:cs typeface="Times New Roman"/>
                      </a:endParaRPr>
                    </a:p>
                  </a:txBody>
                  <a:tcPr marL="20584" marR="20584" marT="12351" marB="12351"/>
                </a:tc>
              </a:tr>
              <a:tr h="0">
                <a:tc>
                  <a:txBody>
                    <a:bodyPr/>
                    <a:lstStyle/>
                    <a:p>
                      <a:pPr fontAlgn="base">
                        <a:lnSpc>
                          <a:spcPct val="115000"/>
                        </a:lnSpc>
                        <a:spcAft>
                          <a:spcPts val="0"/>
                        </a:spcAft>
                      </a:pPr>
                      <a:r>
                        <a:rPr lang="ru-RU" sz="1200" spc="10">
                          <a:effectLst/>
                        </a:rPr>
                        <a:t>В019</a:t>
                      </a:r>
                      <a:endParaRPr lang="ru-RU" sz="120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a:effectLst/>
                        </a:rPr>
                        <a:t>Әлеуметтік педагогика және өзін-өзі тану мамандарын даярлау</a:t>
                      </a:r>
                      <a:endParaRPr lang="ru-RU" sz="120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dirty="0">
                          <a:effectLst/>
                        </a:rPr>
                        <a:t>Биология</a:t>
                      </a:r>
                      <a:endParaRPr lang="ru-RU" sz="1200" dirty="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dirty="0">
                          <a:effectLst/>
                        </a:rPr>
                        <a:t>География</a:t>
                      </a:r>
                      <a:endParaRPr lang="ru-RU" sz="1200" dirty="0">
                        <a:effectLst/>
                        <a:latin typeface="Calibri"/>
                        <a:ea typeface="Calibri"/>
                        <a:cs typeface="Times New Roman"/>
                      </a:endParaRPr>
                    </a:p>
                  </a:txBody>
                  <a:tcPr marL="20584" marR="20584" marT="12351" marB="12351"/>
                </a:tc>
              </a:tr>
              <a:tr h="0">
                <a:tc>
                  <a:txBody>
                    <a:bodyPr/>
                    <a:lstStyle/>
                    <a:p>
                      <a:pPr fontAlgn="base">
                        <a:lnSpc>
                          <a:spcPct val="115000"/>
                        </a:lnSpc>
                        <a:spcAft>
                          <a:spcPts val="0"/>
                        </a:spcAft>
                      </a:pPr>
                      <a:r>
                        <a:rPr lang="ru-RU" sz="1200" spc="10">
                          <a:effectLst/>
                        </a:rPr>
                        <a:t>В020</a:t>
                      </a:r>
                      <a:endParaRPr lang="ru-RU" sz="120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dirty="0" err="1">
                          <a:effectLst/>
                        </a:rPr>
                        <a:t>Арнайы</a:t>
                      </a:r>
                      <a:r>
                        <a:rPr lang="ru-RU" sz="1200" spc="10" dirty="0">
                          <a:effectLst/>
                        </a:rPr>
                        <a:t> педагогика</a:t>
                      </a:r>
                      <a:endParaRPr lang="ru-RU" sz="1200" dirty="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a:effectLst/>
                        </a:rPr>
                        <a:t>Биология</a:t>
                      </a:r>
                      <a:endParaRPr lang="ru-RU" sz="120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dirty="0">
                          <a:effectLst/>
                        </a:rPr>
                        <a:t>География</a:t>
                      </a:r>
                      <a:endParaRPr lang="ru-RU" sz="1200" dirty="0">
                        <a:effectLst/>
                        <a:latin typeface="Calibri"/>
                        <a:ea typeface="Calibri"/>
                        <a:cs typeface="Times New Roman"/>
                      </a:endParaRPr>
                    </a:p>
                  </a:txBody>
                  <a:tcPr marL="20584" marR="20584" marT="12351" marB="12351"/>
                </a:tc>
              </a:tr>
            </a:tbl>
          </a:graphicData>
        </a:graphic>
      </p:graphicFrame>
      <p:sp>
        <p:nvSpPr>
          <p:cNvPr id="6" name="TextBox 5"/>
          <p:cNvSpPr txBox="1"/>
          <p:nvPr/>
        </p:nvSpPr>
        <p:spPr>
          <a:xfrm>
            <a:off x="0" y="-17635"/>
            <a:ext cx="12222485" cy="630942"/>
          </a:xfrm>
          <a:prstGeom prst="rect">
            <a:avLst/>
          </a:prstGeom>
          <a:solidFill>
            <a:srgbClr val="E4C29C"/>
          </a:solidFill>
        </p:spPr>
        <p:txBody>
          <a:bodyPr wrap="square" rtlCol="0">
            <a:spAutoFit/>
          </a:bodyPr>
          <a:lstStyle/>
          <a:p>
            <a:pPr algn="ctr" fontAlgn="base"/>
            <a:r>
              <a:rPr lang="ru-RU" sz="2400" b="1" dirty="0" err="1"/>
              <a:t>Ұлттық</a:t>
            </a:r>
            <a:r>
              <a:rPr lang="ru-RU" sz="2400" b="1" dirty="0"/>
              <a:t> </a:t>
            </a:r>
            <a:r>
              <a:rPr lang="ru-RU" sz="2400" b="1" dirty="0" err="1"/>
              <a:t>бірыңғай</a:t>
            </a:r>
            <a:r>
              <a:rPr lang="ru-RU" sz="2400" b="1" dirty="0"/>
              <a:t> </a:t>
            </a:r>
            <a:r>
              <a:rPr lang="ru-RU" sz="2400" b="1" dirty="0" err="1"/>
              <a:t>тестілеудің</a:t>
            </a:r>
            <a:r>
              <a:rPr lang="ru-RU" sz="2400" b="1" dirty="0"/>
              <a:t> </a:t>
            </a:r>
            <a:r>
              <a:rPr lang="ru-RU" sz="2400" b="1" dirty="0" err="1"/>
              <a:t>бейіндік</a:t>
            </a:r>
            <a:r>
              <a:rPr lang="ru-RU" sz="2400" b="1" dirty="0"/>
              <a:t> </a:t>
            </a:r>
            <a:r>
              <a:rPr lang="ru-RU" sz="2400" b="1" dirty="0" err="1"/>
              <a:t>пәндері</a:t>
            </a:r>
            <a:r>
              <a:rPr lang="ru-RU" sz="2400" b="1" dirty="0"/>
              <a:t> </a:t>
            </a:r>
            <a:r>
              <a:rPr lang="ru-RU" sz="2400" b="1" dirty="0" err="1"/>
              <a:t>көрсетілген</a:t>
            </a:r>
            <a:r>
              <a:rPr lang="ru-RU" sz="2400" b="1" dirty="0"/>
              <a:t> </a:t>
            </a:r>
            <a:r>
              <a:rPr lang="ru-RU" sz="2400" b="1" dirty="0" smtClean="0"/>
              <a:t>ББТ </a:t>
            </a:r>
            <a:r>
              <a:rPr lang="ru-RU" sz="2400" b="1" dirty="0" err="1" smtClean="0"/>
              <a:t>топтарының</a:t>
            </a:r>
            <a:r>
              <a:rPr lang="ru-RU" sz="2400" b="1" dirty="0" smtClean="0"/>
              <a:t> </a:t>
            </a:r>
            <a:r>
              <a:rPr lang="ru-RU" sz="2400" b="1" dirty="0" err="1" smtClean="0"/>
              <a:t>тізбесі</a:t>
            </a:r>
            <a:endParaRPr lang="ru-RU" sz="2400" b="1" dirty="0" smtClean="0"/>
          </a:p>
          <a:p>
            <a:pPr algn="ctr" fontAlgn="base"/>
            <a:endParaRPr lang="ru-RU" sz="1100" b="1" dirty="0" smtClean="0"/>
          </a:p>
        </p:txBody>
      </p:sp>
    </p:spTree>
    <p:extLst>
      <p:ext uri="{BB962C8B-B14F-4D97-AF65-F5344CB8AC3E}">
        <p14:creationId xmlns:p14="http://schemas.microsoft.com/office/powerpoint/2010/main" val="2815874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2949872406"/>
              </p:ext>
            </p:extLst>
          </p:nvPr>
        </p:nvGraphicFramePr>
        <p:xfrm>
          <a:off x="278594" y="918468"/>
          <a:ext cx="11665296" cy="4886177"/>
        </p:xfrm>
        <a:graphic>
          <a:graphicData uri="http://schemas.openxmlformats.org/drawingml/2006/table">
            <a:tbl>
              <a:tblPr firstRow="1" firstCol="1" bandRow="1">
                <a:tableStyleId>{BC89EF96-8CEA-46FF-86C4-4CE0E7609802}</a:tableStyleId>
              </a:tblPr>
              <a:tblGrid>
                <a:gridCol w="2232249"/>
                <a:gridCol w="3384376"/>
                <a:gridCol w="2664296"/>
                <a:gridCol w="3384375"/>
              </a:tblGrid>
              <a:tr h="0">
                <a:tc rowSpan="2">
                  <a:txBody>
                    <a:bodyPr/>
                    <a:lstStyle/>
                    <a:p>
                      <a:pPr algn="ctr" fontAlgn="base">
                        <a:lnSpc>
                          <a:spcPct val="115000"/>
                        </a:lnSpc>
                        <a:spcAft>
                          <a:spcPts val="0"/>
                        </a:spcAft>
                      </a:pPr>
                      <a:r>
                        <a:rPr lang="kk-KZ" sz="1200" b="1" spc="10" dirty="0">
                          <a:solidFill>
                            <a:schemeClr val="bg1"/>
                          </a:solidFill>
                          <a:effectLst/>
                        </a:rPr>
                        <a:t>Д</a:t>
                      </a:r>
                      <a:r>
                        <a:rPr lang="ru-RU" sz="1200" b="1" spc="10" dirty="0" err="1">
                          <a:solidFill>
                            <a:schemeClr val="bg1"/>
                          </a:solidFill>
                          <a:effectLst/>
                        </a:rPr>
                        <a:t>айындау</a:t>
                      </a:r>
                      <a:r>
                        <a:rPr lang="ru-RU" sz="1200" b="1" spc="10" dirty="0">
                          <a:solidFill>
                            <a:schemeClr val="bg1"/>
                          </a:solidFill>
                          <a:effectLst/>
                        </a:rPr>
                        <a:t> </a:t>
                      </a:r>
                      <a:r>
                        <a:rPr lang="ru-RU" sz="1200" b="1" spc="10" dirty="0" err="1">
                          <a:solidFill>
                            <a:schemeClr val="bg1"/>
                          </a:solidFill>
                          <a:effectLst/>
                        </a:rPr>
                        <a:t>бағытының</a:t>
                      </a:r>
                      <a:r>
                        <a:rPr lang="ru-RU" sz="1200" b="1" spc="10" dirty="0">
                          <a:solidFill>
                            <a:schemeClr val="bg1"/>
                          </a:solidFill>
                          <a:effectLst/>
                        </a:rPr>
                        <a:t> </a:t>
                      </a:r>
                      <a:r>
                        <a:rPr lang="ru-RU" sz="1200" b="1" spc="10" dirty="0" err="1">
                          <a:solidFill>
                            <a:schemeClr val="bg1"/>
                          </a:solidFill>
                          <a:effectLst/>
                        </a:rPr>
                        <a:t>атауы</a:t>
                      </a:r>
                      <a:r>
                        <a:rPr lang="ru-RU" sz="1200" b="1" spc="10" dirty="0">
                          <a:solidFill>
                            <a:schemeClr val="bg1"/>
                          </a:solidFill>
                          <a:effectLst/>
                        </a:rPr>
                        <a:t> </a:t>
                      </a:r>
                      <a:r>
                        <a:rPr lang="ru-RU" sz="1200" b="1" spc="10" dirty="0" err="1">
                          <a:solidFill>
                            <a:schemeClr val="bg1"/>
                          </a:solidFill>
                          <a:effectLst/>
                        </a:rPr>
                        <a:t>және</a:t>
                      </a:r>
                      <a:r>
                        <a:rPr lang="ru-RU" sz="1200" b="1" spc="10" dirty="0">
                          <a:solidFill>
                            <a:schemeClr val="bg1"/>
                          </a:solidFill>
                          <a:effectLst/>
                        </a:rPr>
                        <a:t> </a:t>
                      </a:r>
                      <a:r>
                        <a:rPr lang="ru-RU" sz="1200" b="1" spc="10" dirty="0" err="1">
                          <a:solidFill>
                            <a:schemeClr val="bg1"/>
                          </a:solidFill>
                          <a:effectLst/>
                        </a:rPr>
                        <a:t>нөмірі</a:t>
                      </a:r>
                      <a:endParaRPr lang="ru-RU" sz="1200" b="1" dirty="0">
                        <a:solidFill>
                          <a:schemeClr val="bg1"/>
                        </a:solidFill>
                        <a:effectLst/>
                        <a:latin typeface="Calibri"/>
                        <a:ea typeface="Calibri"/>
                        <a:cs typeface="Times New Roman"/>
                      </a:endParaRPr>
                    </a:p>
                  </a:txBody>
                  <a:tcPr marL="19622" marR="19622" marT="11773" marB="11773">
                    <a:solidFill>
                      <a:schemeClr val="tx2">
                        <a:lumMod val="60000"/>
                        <a:lumOff val="40000"/>
                      </a:schemeClr>
                    </a:solidFill>
                  </a:tcPr>
                </a:tc>
                <a:tc rowSpan="2">
                  <a:txBody>
                    <a:bodyPr/>
                    <a:lstStyle/>
                    <a:p>
                      <a:pPr algn="ctr" fontAlgn="base">
                        <a:lnSpc>
                          <a:spcPct val="115000"/>
                        </a:lnSpc>
                        <a:spcAft>
                          <a:spcPts val="0"/>
                        </a:spcAft>
                      </a:pPr>
                      <a:r>
                        <a:rPr lang="ru-RU" sz="1200" b="1" spc="10" dirty="0" err="1">
                          <a:solidFill>
                            <a:schemeClr val="bg1"/>
                          </a:solidFill>
                          <a:effectLst/>
                        </a:rPr>
                        <a:t>Білім</a:t>
                      </a:r>
                      <a:r>
                        <a:rPr lang="ru-RU" sz="1200" b="1" spc="10" dirty="0">
                          <a:solidFill>
                            <a:schemeClr val="bg1"/>
                          </a:solidFill>
                          <a:effectLst/>
                        </a:rPr>
                        <a:t> беру </a:t>
                      </a:r>
                      <a:r>
                        <a:rPr lang="ru-RU" sz="1200" b="1" spc="10" dirty="0" err="1">
                          <a:solidFill>
                            <a:schemeClr val="bg1"/>
                          </a:solidFill>
                          <a:effectLst/>
                        </a:rPr>
                        <a:t>бағдарламалары</a:t>
                      </a:r>
                      <a:r>
                        <a:rPr lang="ru-RU" sz="1200" b="1" spc="10" dirty="0">
                          <a:solidFill>
                            <a:schemeClr val="bg1"/>
                          </a:solidFill>
                          <a:effectLst/>
                        </a:rPr>
                        <a:t> </a:t>
                      </a:r>
                      <a:r>
                        <a:rPr lang="ru-RU" sz="1200" b="1" spc="10" dirty="0" err="1">
                          <a:solidFill>
                            <a:schemeClr val="bg1"/>
                          </a:solidFill>
                          <a:effectLst/>
                        </a:rPr>
                        <a:t>тобы</a:t>
                      </a:r>
                      <a:endParaRPr lang="ru-RU" sz="1200" b="1" dirty="0">
                        <a:solidFill>
                          <a:schemeClr val="bg1"/>
                        </a:solidFill>
                        <a:effectLst/>
                        <a:latin typeface="Calibri"/>
                        <a:ea typeface="Calibri"/>
                        <a:cs typeface="Times New Roman"/>
                      </a:endParaRPr>
                    </a:p>
                  </a:txBody>
                  <a:tcPr marL="19622" marR="19622" marT="11773" marB="11773">
                    <a:solidFill>
                      <a:schemeClr val="tx2">
                        <a:lumMod val="60000"/>
                        <a:lumOff val="40000"/>
                      </a:schemeClr>
                    </a:solidFill>
                  </a:tcPr>
                </a:tc>
                <a:tc gridSpan="2">
                  <a:txBody>
                    <a:bodyPr/>
                    <a:lstStyle/>
                    <a:p>
                      <a:pPr algn="ctr" fontAlgn="base">
                        <a:lnSpc>
                          <a:spcPct val="115000"/>
                        </a:lnSpc>
                        <a:spcAft>
                          <a:spcPts val="0"/>
                        </a:spcAft>
                      </a:pPr>
                      <a:r>
                        <a:rPr lang="ru-RU" sz="1200" b="1" spc="10" dirty="0" err="1">
                          <a:solidFill>
                            <a:schemeClr val="bg1"/>
                          </a:solidFill>
                          <a:effectLst/>
                        </a:rPr>
                        <a:t>Бейіндік</a:t>
                      </a:r>
                      <a:r>
                        <a:rPr lang="ru-RU" sz="1200" b="1" spc="10" dirty="0">
                          <a:solidFill>
                            <a:schemeClr val="bg1"/>
                          </a:solidFill>
                          <a:effectLst/>
                        </a:rPr>
                        <a:t> </a:t>
                      </a:r>
                      <a:r>
                        <a:rPr lang="ru-RU" sz="1200" b="1" spc="10" dirty="0" err="1">
                          <a:solidFill>
                            <a:schemeClr val="bg1"/>
                          </a:solidFill>
                          <a:effectLst/>
                        </a:rPr>
                        <a:t>пәндер</a:t>
                      </a:r>
                      <a:endParaRPr lang="ru-RU" sz="1200" b="1" dirty="0">
                        <a:solidFill>
                          <a:schemeClr val="bg1"/>
                        </a:solidFill>
                        <a:effectLst/>
                        <a:latin typeface="Calibri"/>
                        <a:ea typeface="Calibri"/>
                        <a:cs typeface="Times New Roman"/>
                      </a:endParaRPr>
                    </a:p>
                  </a:txBody>
                  <a:tcPr marL="19622" marR="19622" marT="11773" marB="11773">
                    <a:solidFill>
                      <a:schemeClr val="tx2">
                        <a:lumMod val="60000"/>
                        <a:lumOff val="40000"/>
                      </a:schemeClr>
                    </a:solidFill>
                  </a:tcPr>
                </a:tc>
                <a:tc hMerge="1">
                  <a:txBody>
                    <a:bodyPr/>
                    <a:lstStyle/>
                    <a:p>
                      <a:endParaRPr lang="ru-RU"/>
                    </a:p>
                  </a:txBody>
                  <a:tcPr/>
                </a:tc>
              </a:tr>
              <a:tr h="0">
                <a:tc vMerge="1">
                  <a:txBody>
                    <a:bodyPr/>
                    <a:lstStyle/>
                    <a:p>
                      <a:endParaRPr lang="ru-RU"/>
                    </a:p>
                  </a:txBody>
                  <a:tcPr/>
                </a:tc>
                <a:tc vMerge="1">
                  <a:txBody>
                    <a:bodyPr/>
                    <a:lstStyle/>
                    <a:p>
                      <a:endParaRPr lang="ru-RU"/>
                    </a:p>
                  </a:txBody>
                  <a:tcPr/>
                </a:tc>
                <a:tc>
                  <a:txBody>
                    <a:bodyPr/>
                    <a:lstStyle/>
                    <a:p>
                      <a:pPr algn="ctr" fontAlgn="base">
                        <a:lnSpc>
                          <a:spcPct val="115000"/>
                        </a:lnSpc>
                        <a:spcAft>
                          <a:spcPts val="0"/>
                        </a:spcAft>
                      </a:pPr>
                      <a:r>
                        <a:rPr lang="ru-RU" sz="1200" b="1" spc="10" dirty="0">
                          <a:solidFill>
                            <a:schemeClr val="bg1"/>
                          </a:solidFill>
                          <a:effectLst/>
                        </a:rPr>
                        <a:t>1 </a:t>
                      </a:r>
                      <a:r>
                        <a:rPr lang="ru-RU" sz="1200" b="1" spc="10" dirty="0" err="1">
                          <a:solidFill>
                            <a:schemeClr val="bg1"/>
                          </a:solidFill>
                          <a:effectLst/>
                        </a:rPr>
                        <a:t>бейіндік</a:t>
                      </a:r>
                      <a:r>
                        <a:rPr lang="ru-RU" sz="1200" b="1" spc="10" dirty="0">
                          <a:solidFill>
                            <a:schemeClr val="bg1"/>
                          </a:solidFill>
                          <a:effectLst/>
                        </a:rPr>
                        <a:t> </a:t>
                      </a:r>
                      <a:r>
                        <a:rPr lang="ru-RU" sz="1200" b="1" spc="10" dirty="0" err="1">
                          <a:solidFill>
                            <a:schemeClr val="bg1"/>
                          </a:solidFill>
                          <a:effectLst/>
                        </a:rPr>
                        <a:t>пән</a:t>
                      </a:r>
                      <a:endParaRPr lang="ru-RU" sz="1200" b="1" dirty="0">
                        <a:solidFill>
                          <a:schemeClr val="bg1"/>
                        </a:solidFill>
                        <a:effectLst/>
                        <a:latin typeface="Calibri"/>
                        <a:ea typeface="Calibri"/>
                        <a:cs typeface="Times New Roman"/>
                      </a:endParaRPr>
                    </a:p>
                  </a:txBody>
                  <a:tcPr marL="19622" marR="19622" marT="11773" marB="11773">
                    <a:solidFill>
                      <a:schemeClr val="tx2">
                        <a:lumMod val="60000"/>
                        <a:lumOff val="40000"/>
                      </a:schemeClr>
                    </a:solidFill>
                  </a:tcPr>
                </a:tc>
                <a:tc>
                  <a:txBody>
                    <a:bodyPr/>
                    <a:lstStyle/>
                    <a:p>
                      <a:pPr algn="ctr" fontAlgn="base">
                        <a:lnSpc>
                          <a:spcPct val="115000"/>
                        </a:lnSpc>
                        <a:spcAft>
                          <a:spcPts val="0"/>
                        </a:spcAft>
                      </a:pPr>
                      <a:r>
                        <a:rPr lang="ru-RU" sz="1200" b="1" spc="10" dirty="0">
                          <a:solidFill>
                            <a:schemeClr val="bg1"/>
                          </a:solidFill>
                          <a:effectLst/>
                        </a:rPr>
                        <a:t>2 </a:t>
                      </a:r>
                      <a:r>
                        <a:rPr lang="ru-RU" sz="1200" b="1" spc="10" dirty="0" err="1">
                          <a:solidFill>
                            <a:schemeClr val="bg1"/>
                          </a:solidFill>
                          <a:effectLst/>
                        </a:rPr>
                        <a:t>бейіндік</a:t>
                      </a:r>
                      <a:r>
                        <a:rPr lang="ru-RU" sz="1200" b="1" spc="10" dirty="0">
                          <a:solidFill>
                            <a:schemeClr val="bg1"/>
                          </a:solidFill>
                          <a:effectLst/>
                        </a:rPr>
                        <a:t> </a:t>
                      </a:r>
                      <a:r>
                        <a:rPr lang="ru-RU" sz="1200" b="1" spc="10" dirty="0" err="1">
                          <a:solidFill>
                            <a:schemeClr val="bg1"/>
                          </a:solidFill>
                          <a:effectLst/>
                        </a:rPr>
                        <a:t>пән</a:t>
                      </a:r>
                      <a:endParaRPr lang="ru-RU" sz="1200" b="1" dirty="0">
                        <a:solidFill>
                          <a:schemeClr val="bg1"/>
                        </a:solidFill>
                        <a:effectLst/>
                        <a:latin typeface="Calibri"/>
                        <a:ea typeface="Calibri"/>
                        <a:cs typeface="Times New Roman"/>
                      </a:endParaRPr>
                    </a:p>
                  </a:txBody>
                  <a:tcPr marL="19622" marR="19622" marT="11773" marB="11773">
                    <a:solidFill>
                      <a:schemeClr val="tx2">
                        <a:lumMod val="60000"/>
                        <a:lumOff val="40000"/>
                      </a:schemeClr>
                    </a:solidFill>
                  </a:tcPr>
                </a:tc>
              </a:tr>
              <a:tr h="0">
                <a:tc>
                  <a:txBody>
                    <a:bodyPr/>
                    <a:lstStyle/>
                    <a:p>
                      <a:pPr fontAlgn="base">
                        <a:lnSpc>
                          <a:spcPct val="115000"/>
                        </a:lnSpc>
                        <a:spcAft>
                          <a:spcPts val="0"/>
                        </a:spcAft>
                      </a:pPr>
                      <a:r>
                        <a:rPr lang="ru-RU" sz="1200" spc="10" dirty="0">
                          <a:effectLst/>
                        </a:rPr>
                        <a:t>В021</a:t>
                      </a:r>
                      <a:endParaRPr lang="ru-RU" sz="1200" dirty="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dirty="0" err="1">
                          <a:effectLst/>
                        </a:rPr>
                        <a:t>Орындаушылық</a:t>
                      </a:r>
                      <a:r>
                        <a:rPr lang="ru-RU" sz="1200" spc="10" dirty="0">
                          <a:effectLst/>
                        </a:rPr>
                        <a:t> </a:t>
                      </a:r>
                      <a:r>
                        <a:rPr lang="ru-RU" sz="1200" spc="10" dirty="0" err="1">
                          <a:effectLst/>
                        </a:rPr>
                        <a:t>өнер</a:t>
                      </a:r>
                      <a:endParaRPr lang="ru-RU" sz="1200" dirty="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dirty="0" err="1">
                          <a:effectLst/>
                        </a:rPr>
                        <a:t>Шығармашылық</a:t>
                      </a:r>
                      <a:r>
                        <a:rPr lang="ru-RU" sz="1200" spc="10" dirty="0">
                          <a:effectLst/>
                        </a:rPr>
                        <a:t> </a:t>
                      </a:r>
                      <a:r>
                        <a:rPr lang="ru-RU" sz="1200" spc="10" dirty="0" err="1">
                          <a:effectLst/>
                        </a:rPr>
                        <a:t>емтихан</a:t>
                      </a:r>
                      <a:endParaRPr lang="ru-RU" sz="1200" dirty="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dirty="0" err="1">
                          <a:effectLst/>
                        </a:rPr>
                        <a:t>Шығармашылық</a:t>
                      </a:r>
                      <a:r>
                        <a:rPr lang="ru-RU" sz="1200" spc="10" dirty="0">
                          <a:effectLst/>
                        </a:rPr>
                        <a:t> </a:t>
                      </a:r>
                      <a:r>
                        <a:rPr lang="ru-RU" sz="1200" spc="10" dirty="0" err="1">
                          <a:effectLst/>
                        </a:rPr>
                        <a:t>емтихан</a:t>
                      </a:r>
                      <a:endParaRPr lang="ru-RU" sz="1200" dirty="0">
                        <a:effectLst/>
                        <a:latin typeface="Calibri"/>
                        <a:ea typeface="Calibri"/>
                        <a:cs typeface="Times New Roman"/>
                      </a:endParaRPr>
                    </a:p>
                  </a:txBody>
                  <a:tcPr marL="19622" marR="19622" marT="11773" marB="11773"/>
                </a:tc>
              </a:tr>
              <a:tr h="0">
                <a:tc>
                  <a:txBody>
                    <a:bodyPr/>
                    <a:lstStyle/>
                    <a:p>
                      <a:pPr fontAlgn="base">
                        <a:lnSpc>
                          <a:spcPct val="115000"/>
                        </a:lnSpc>
                        <a:spcAft>
                          <a:spcPts val="0"/>
                        </a:spcAft>
                      </a:pPr>
                      <a:r>
                        <a:rPr lang="ru-RU" sz="1200" spc="10" dirty="0">
                          <a:effectLst/>
                        </a:rPr>
                        <a:t>В022</a:t>
                      </a:r>
                      <a:endParaRPr lang="ru-RU" sz="1200" dirty="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dirty="0" err="1">
                          <a:effectLst/>
                        </a:rPr>
                        <a:t>Музыкатану</a:t>
                      </a:r>
                      <a:endParaRPr lang="ru-RU" sz="1200" dirty="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a:effectLst/>
                        </a:rPr>
                        <a:t>Шығармашылық емтихан</a:t>
                      </a:r>
                      <a:endParaRPr lang="ru-RU" sz="120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a:effectLst/>
                        </a:rPr>
                        <a:t>Шығармашылық емтихан</a:t>
                      </a:r>
                      <a:endParaRPr lang="ru-RU" sz="1200">
                        <a:effectLst/>
                        <a:latin typeface="Calibri"/>
                        <a:ea typeface="Calibri"/>
                        <a:cs typeface="Times New Roman"/>
                      </a:endParaRPr>
                    </a:p>
                  </a:txBody>
                  <a:tcPr marL="19622" marR="19622" marT="11773" marB="11773"/>
                </a:tc>
              </a:tr>
              <a:tr h="0">
                <a:tc>
                  <a:txBody>
                    <a:bodyPr/>
                    <a:lstStyle/>
                    <a:p>
                      <a:pPr fontAlgn="base">
                        <a:lnSpc>
                          <a:spcPct val="115000"/>
                        </a:lnSpc>
                        <a:spcAft>
                          <a:spcPts val="0"/>
                        </a:spcAft>
                      </a:pPr>
                      <a:r>
                        <a:rPr lang="ru-RU" sz="1200" spc="10" dirty="0">
                          <a:effectLst/>
                        </a:rPr>
                        <a:t>В023</a:t>
                      </a:r>
                      <a:endParaRPr lang="ru-RU" sz="1200" dirty="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dirty="0">
                          <a:effectLst/>
                        </a:rPr>
                        <a:t>Режиссура, арт-менеджмент</a:t>
                      </a:r>
                      <a:endParaRPr lang="ru-RU" sz="1200" dirty="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a:effectLst/>
                        </a:rPr>
                        <a:t>Шығармашылық емтихан</a:t>
                      </a:r>
                      <a:endParaRPr lang="ru-RU" sz="120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a:effectLst/>
                        </a:rPr>
                        <a:t>Шығармашылық емтихан</a:t>
                      </a:r>
                      <a:endParaRPr lang="ru-RU" sz="1200">
                        <a:effectLst/>
                        <a:latin typeface="Calibri"/>
                        <a:ea typeface="Calibri"/>
                        <a:cs typeface="Times New Roman"/>
                      </a:endParaRPr>
                    </a:p>
                  </a:txBody>
                  <a:tcPr marL="19622" marR="19622" marT="11773" marB="11773"/>
                </a:tc>
              </a:tr>
              <a:tr h="0">
                <a:tc>
                  <a:txBody>
                    <a:bodyPr/>
                    <a:lstStyle/>
                    <a:p>
                      <a:pPr fontAlgn="base">
                        <a:lnSpc>
                          <a:spcPct val="115000"/>
                        </a:lnSpc>
                        <a:spcAft>
                          <a:spcPts val="0"/>
                        </a:spcAft>
                      </a:pPr>
                      <a:r>
                        <a:rPr lang="ru-RU" sz="1200" spc="10" dirty="0">
                          <a:effectLst/>
                        </a:rPr>
                        <a:t>В024</a:t>
                      </a:r>
                      <a:endParaRPr lang="ru-RU" sz="1200" dirty="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dirty="0" err="1">
                          <a:effectLst/>
                        </a:rPr>
                        <a:t>Өнертану</a:t>
                      </a:r>
                      <a:endParaRPr lang="ru-RU" sz="1200" dirty="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dirty="0" err="1">
                          <a:effectLst/>
                        </a:rPr>
                        <a:t>Шығармашылық</a:t>
                      </a:r>
                      <a:r>
                        <a:rPr lang="ru-RU" sz="1200" spc="10" dirty="0">
                          <a:effectLst/>
                        </a:rPr>
                        <a:t> </a:t>
                      </a:r>
                      <a:r>
                        <a:rPr lang="ru-RU" sz="1200" spc="10" dirty="0" err="1">
                          <a:effectLst/>
                        </a:rPr>
                        <a:t>емтихан</a:t>
                      </a:r>
                      <a:endParaRPr lang="ru-RU" sz="1200" dirty="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a:effectLst/>
                        </a:rPr>
                        <a:t>Шығармашылық емтихан</a:t>
                      </a:r>
                      <a:endParaRPr lang="ru-RU" sz="1200">
                        <a:effectLst/>
                        <a:latin typeface="Calibri"/>
                        <a:ea typeface="Calibri"/>
                        <a:cs typeface="Times New Roman"/>
                      </a:endParaRPr>
                    </a:p>
                  </a:txBody>
                  <a:tcPr marL="19622" marR="19622" marT="11773" marB="11773"/>
                </a:tc>
              </a:tr>
              <a:tr h="0">
                <a:tc>
                  <a:txBody>
                    <a:bodyPr/>
                    <a:lstStyle/>
                    <a:p>
                      <a:pPr fontAlgn="base">
                        <a:lnSpc>
                          <a:spcPct val="115000"/>
                        </a:lnSpc>
                        <a:spcAft>
                          <a:spcPts val="0"/>
                        </a:spcAft>
                      </a:pPr>
                      <a:r>
                        <a:rPr lang="ru-RU" sz="1200" spc="10" dirty="0">
                          <a:effectLst/>
                        </a:rPr>
                        <a:t>В025</a:t>
                      </a:r>
                      <a:endParaRPr lang="ru-RU" sz="1200" dirty="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a:effectLst/>
                        </a:rPr>
                        <a:t>Дирижирлеу</a:t>
                      </a:r>
                      <a:endParaRPr lang="ru-RU" sz="120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dirty="0" err="1">
                          <a:effectLst/>
                        </a:rPr>
                        <a:t>Шығармашылық</a:t>
                      </a:r>
                      <a:r>
                        <a:rPr lang="ru-RU" sz="1200" spc="10" dirty="0">
                          <a:effectLst/>
                        </a:rPr>
                        <a:t> </a:t>
                      </a:r>
                      <a:r>
                        <a:rPr lang="ru-RU" sz="1200" spc="10" dirty="0" err="1">
                          <a:effectLst/>
                        </a:rPr>
                        <a:t>емтихан</a:t>
                      </a:r>
                      <a:endParaRPr lang="ru-RU" sz="1200" dirty="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a:effectLst/>
                        </a:rPr>
                        <a:t>Шығармашылық емтихан</a:t>
                      </a:r>
                      <a:endParaRPr lang="ru-RU" sz="1200">
                        <a:effectLst/>
                        <a:latin typeface="Calibri"/>
                        <a:ea typeface="Calibri"/>
                        <a:cs typeface="Times New Roman"/>
                      </a:endParaRPr>
                    </a:p>
                  </a:txBody>
                  <a:tcPr marL="19622" marR="19622" marT="11773" marB="11773"/>
                </a:tc>
              </a:tr>
              <a:tr h="0">
                <a:tc>
                  <a:txBody>
                    <a:bodyPr/>
                    <a:lstStyle/>
                    <a:p>
                      <a:pPr fontAlgn="base">
                        <a:lnSpc>
                          <a:spcPct val="115000"/>
                        </a:lnSpc>
                        <a:spcAft>
                          <a:spcPts val="0"/>
                        </a:spcAft>
                      </a:pPr>
                      <a:r>
                        <a:rPr lang="ru-RU" sz="1200" spc="10" dirty="0">
                          <a:effectLst/>
                        </a:rPr>
                        <a:t>В026</a:t>
                      </a:r>
                      <a:endParaRPr lang="ru-RU" sz="1200" dirty="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a:effectLst/>
                        </a:rPr>
                        <a:t>Композиция</a:t>
                      </a:r>
                      <a:endParaRPr lang="ru-RU" sz="120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a:effectLst/>
                        </a:rPr>
                        <a:t>Шығармашылық емтихан</a:t>
                      </a:r>
                      <a:endParaRPr lang="ru-RU" sz="120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a:effectLst/>
                        </a:rPr>
                        <a:t>Шығармашылық емтихан</a:t>
                      </a:r>
                      <a:endParaRPr lang="ru-RU" sz="1200">
                        <a:effectLst/>
                        <a:latin typeface="Calibri"/>
                        <a:ea typeface="Calibri"/>
                        <a:cs typeface="Times New Roman"/>
                      </a:endParaRPr>
                    </a:p>
                  </a:txBody>
                  <a:tcPr marL="19622" marR="19622" marT="11773" marB="11773"/>
                </a:tc>
              </a:tr>
              <a:tr h="0">
                <a:tc>
                  <a:txBody>
                    <a:bodyPr/>
                    <a:lstStyle/>
                    <a:p>
                      <a:pPr fontAlgn="base">
                        <a:lnSpc>
                          <a:spcPct val="115000"/>
                        </a:lnSpc>
                        <a:spcAft>
                          <a:spcPts val="0"/>
                        </a:spcAft>
                      </a:pPr>
                      <a:r>
                        <a:rPr lang="ru-RU" sz="1200" spc="10" dirty="0">
                          <a:effectLst/>
                        </a:rPr>
                        <a:t>В027</a:t>
                      </a:r>
                      <a:endParaRPr lang="ru-RU" sz="1200" dirty="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a:effectLst/>
                        </a:rPr>
                        <a:t>Театр өнері</a:t>
                      </a:r>
                      <a:endParaRPr lang="ru-RU" sz="120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dirty="0" err="1">
                          <a:effectLst/>
                        </a:rPr>
                        <a:t>Шығармашылық</a:t>
                      </a:r>
                      <a:r>
                        <a:rPr lang="ru-RU" sz="1200" spc="10" dirty="0">
                          <a:effectLst/>
                        </a:rPr>
                        <a:t> </a:t>
                      </a:r>
                      <a:r>
                        <a:rPr lang="ru-RU" sz="1200" spc="10" dirty="0" err="1">
                          <a:effectLst/>
                        </a:rPr>
                        <a:t>емтихан</a:t>
                      </a:r>
                      <a:endParaRPr lang="ru-RU" sz="1200" dirty="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a:effectLst/>
                        </a:rPr>
                        <a:t>Шығармашылық емтихан</a:t>
                      </a:r>
                      <a:endParaRPr lang="ru-RU" sz="1200">
                        <a:effectLst/>
                        <a:latin typeface="Calibri"/>
                        <a:ea typeface="Calibri"/>
                        <a:cs typeface="Times New Roman"/>
                      </a:endParaRPr>
                    </a:p>
                  </a:txBody>
                  <a:tcPr marL="19622" marR="19622" marT="11773" marB="11773"/>
                </a:tc>
              </a:tr>
              <a:tr h="0">
                <a:tc>
                  <a:txBody>
                    <a:bodyPr/>
                    <a:lstStyle/>
                    <a:p>
                      <a:pPr fontAlgn="base">
                        <a:lnSpc>
                          <a:spcPct val="115000"/>
                        </a:lnSpc>
                        <a:spcAft>
                          <a:spcPts val="0"/>
                        </a:spcAft>
                      </a:pPr>
                      <a:r>
                        <a:rPr lang="ru-RU" sz="1200" spc="10" dirty="0">
                          <a:effectLst/>
                        </a:rPr>
                        <a:t>В028</a:t>
                      </a:r>
                      <a:endParaRPr lang="ru-RU" sz="1200" dirty="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dirty="0">
                          <a:effectLst/>
                        </a:rPr>
                        <a:t>Хореография</a:t>
                      </a:r>
                      <a:endParaRPr lang="ru-RU" sz="1200" dirty="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a:effectLst/>
                        </a:rPr>
                        <a:t>Шығармашылық емтихан</a:t>
                      </a:r>
                      <a:endParaRPr lang="ru-RU" sz="120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a:effectLst/>
                        </a:rPr>
                        <a:t>Шығармашылық емтихан</a:t>
                      </a:r>
                      <a:endParaRPr lang="ru-RU" sz="1200">
                        <a:effectLst/>
                        <a:latin typeface="Calibri"/>
                        <a:ea typeface="Calibri"/>
                        <a:cs typeface="Times New Roman"/>
                      </a:endParaRPr>
                    </a:p>
                  </a:txBody>
                  <a:tcPr marL="19622" marR="19622" marT="11773" marB="11773"/>
                </a:tc>
              </a:tr>
              <a:tr h="0">
                <a:tc>
                  <a:txBody>
                    <a:bodyPr/>
                    <a:lstStyle/>
                    <a:p>
                      <a:pPr fontAlgn="base">
                        <a:lnSpc>
                          <a:spcPct val="115000"/>
                        </a:lnSpc>
                        <a:spcAft>
                          <a:spcPts val="0"/>
                        </a:spcAft>
                      </a:pPr>
                      <a:r>
                        <a:rPr lang="ru-RU" sz="1200" spc="10">
                          <a:effectLst/>
                        </a:rPr>
                        <a:t>В029</a:t>
                      </a:r>
                      <a:endParaRPr lang="ru-RU" sz="120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dirty="0" err="1">
                          <a:effectLst/>
                        </a:rPr>
                        <a:t>Аудиовизуалды</a:t>
                      </a:r>
                      <a:r>
                        <a:rPr lang="ru-RU" sz="1200" spc="10" dirty="0">
                          <a:effectLst/>
                        </a:rPr>
                        <a:t> </a:t>
                      </a:r>
                      <a:r>
                        <a:rPr lang="ru-RU" sz="1200" spc="10" dirty="0" err="1">
                          <a:effectLst/>
                        </a:rPr>
                        <a:t>құрылғылар</a:t>
                      </a:r>
                      <a:r>
                        <a:rPr lang="ru-RU" sz="1200" spc="10" dirty="0">
                          <a:effectLst/>
                        </a:rPr>
                        <a:t> </a:t>
                      </a:r>
                      <a:r>
                        <a:rPr lang="ru-RU" sz="1200" spc="10" dirty="0" err="1">
                          <a:effectLst/>
                        </a:rPr>
                        <a:t>және</a:t>
                      </a:r>
                      <a:r>
                        <a:rPr lang="ru-RU" sz="1200" spc="10" dirty="0">
                          <a:effectLst/>
                        </a:rPr>
                        <a:t> медиа </a:t>
                      </a:r>
                      <a:r>
                        <a:rPr lang="ru-RU" sz="1200" spc="10" dirty="0" err="1">
                          <a:effectLst/>
                        </a:rPr>
                        <a:t>өндіріс</a:t>
                      </a:r>
                      <a:endParaRPr lang="ru-RU" sz="1200" dirty="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dirty="0" err="1">
                          <a:effectLst/>
                        </a:rPr>
                        <a:t>Шығармашылық</a:t>
                      </a:r>
                      <a:r>
                        <a:rPr lang="ru-RU" sz="1200" spc="10" dirty="0">
                          <a:effectLst/>
                        </a:rPr>
                        <a:t> </a:t>
                      </a:r>
                      <a:r>
                        <a:rPr lang="ru-RU" sz="1200" spc="10" dirty="0" err="1">
                          <a:effectLst/>
                        </a:rPr>
                        <a:t>емтихан</a:t>
                      </a:r>
                      <a:endParaRPr lang="ru-RU" sz="1200" dirty="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a:effectLst/>
                        </a:rPr>
                        <a:t>Шығармашылық емтихан</a:t>
                      </a:r>
                      <a:endParaRPr lang="ru-RU" sz="1200">
                        <a:effectLst/>
                        <a:latin typeface="Calibri"/>
                        <a:ea typeface="Calibri"/>
                        <a:cs typeface="Times New Roman"/>
                      </a:endParaRPr>
                    </a:p>
                  </a:txBody>
                  <a:tcPr marL="19622" marR="19622" marT="11773" marB="11773"/>
                </a:tc>
              </a:tr>
              <a:tr h="0">
                <a:tc>
                  <a:txBody>
                    <a:bodyPr/>
                    <a:lstStyle/>
                    <a:p>
                      <a:pPr fontAlgn="base">
                        <a:lnSpc>
                          <a:spcPct val="115000"/>
                        </a:lnSpc>
                        <a:spcAft>
                          <a:spcPts val="0"/>
                        </a:spcAft>
                      </a:pPr>
                      <a:r>
                        <a:rPr lang="ru-RU" sz="1200" spc="10">
                          <a:effectLst/>
                        </a:rPr>
                        <a:t>В030</a:t>
                      </a:r>
                      <a:endParaRPr lang="ru-RU" sz="120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dirty="0" err="1">
                          <a:effectLst/>
                        </a:rPr>
                        <a:t>Бейнелеу</a:t>
                      </a:r>
                      <a:r>
                        <a:rPr lang="ru-RU" sz="1200" spc="10" dirty="0">
                          <a:effectLst/>
                        </a:rPr>
                        <a:t> </a:t>
                      </a:r>
                      <a:r>
                        <a:rPr lang="ru-RU" sz="1200" spc="10" dirty="0" err="1">
                          <a:effectLst/>
                        </a:rPr>
                        <a:t>өнері</a:t>
                      </a:r>
                      <a:endParaRPr lang="ru-RU" sz="1200" dirty="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dirty="0" err="1">
                          <a:effectLst/>
                        </a:rPr>
                        <a:t>Шығармашылық</a:t>
                      </a:r>
                      <a:r>
                        <a:rPr lang="ru-RU" sz="1200" spc="10" dirty="0">
                          <a:effectLst/>
                        </a:rPr>
                        <a:t> </a:t>
                      </a:r>
                      <a:r>
                        <a:rPr lang="ru-RU" sz="1200" spc="10" dirty="0" err="1">
                          <a:effectLst/>
                        </a:rPr>
                        <a:t>емтихан</a:t>
                      </a:r>
                      <a:endParaRPr lang="ru-RU" sz="1200" dirty="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a:effectLst/>
                        </a:rPr>
                        <a:t>Шығармашылық емтихан</a:t>
                      </a:r>
                      <a:endParaRPr lang="ru-RU" sz="1200">
                        <a:effectLst/>
                        <a:latin typeface="Calibri"/>
                        <a:ea typeface="Calibri"/>
                        <a:cs typeface="Times New Roman"/>
                      </a:endParaRPr>
                    </a:p>
                  </a:txBody>
                  <a:tcPr marL="19622" marR="19622" marT="11773" marB="11773"/>
                </a:tc>
              </a:tr>
              <a:tr h="0">
                <a:tc>
                  <a:txBody>
                    <a:bodyPr/>
                    <a:lstStyle/>
                    <a:p>
                      <a:pPr fontAlgn="base">
                        <a:lnSpc>
                          <a:spcPct val="115000"/>
                        </a:lnSpc>
                        <a:spcAft>
                          <a:spcPts val="0"/>
                        </a:spcAft>
                      </a:pPr>
                      <a:r>
                        <a:rPr lang="ru-RU" sz="1200" spc="10">
                          <a:effectLst/>
                        </a:rPr>
                        <a:t>В031</a:t>
                      </a:r>
                      <a:endParaRPr lang="ru-RU" sz="120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dirty="0" err="1">
                          <a:effectLst/>
                        </a:rPr>
                        <a:t>Сән</a:t>
                      </a:r>
                      <a:r>
                        <a:rPr lang="ru-RU" sz="1200" spc="10" dirty="0">
                          <a:effectLst/>
                        </a:rPr>
                        <a:t>, дизайн</a:t>
                      </a:r>
                      <a:endParaRPr lang="ru-RU" sz="1200" dirty="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dirty="0" err="1">
                          <a:effectLst/>
                        </a:rPr>
                        <a:t>Шығармашылық</a:t>
                      </a:r>
                      <a:r>
                        <a:rPr lang="ru-RU" sz="1200" spc="10" dirty="0">
                          <a:effectLst/>
                        </a:rPr>
                        <a:t> </a:t>
                      </a:r>
                      <a:r>
                        <a:rPr lang="ru-RU" sz="1200" spc="10" dirty="0" err="1">
                          <a:effectLst/>
                        </a:rPr>
                        <a:t>емтихан</a:t>
                      </a:r>
                      <a:endParaRPr lang="ru-RU" sz="1200" dirty="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a:effectLst/>
                        </a:rPr>
                        <a:t>Шығармашылық емтихан</a:t>
                      </a:r>
                      <a:endParaRPr lang="ru-RU" sz="1200">
                        <a:effectLst/>
                        <a:latin typeface="Calibri"/>
                        <a:ea typeface="Calibri"/>
                        <a:cs typeface="Times New Roman"/>
                      </a:endParaRPr>
                    </a:p>
                  </a:txBody>
                  <a:tcPr marL="19622" marR="19622" marT="11773" marB="11773"/>
                </a:tc>
              </a:tr>
              <a:tr h="0">
                <a:tc>
                  <a:txBody>
                    <a:bodyPr/>
                    <a:lstStyle/>
                    <a:p>
                      <a:pPr fontAlgn="base">
                        <a:lnSpc>
                          <a:spcPct val="115000"/>
                        </a:lnSpc>
                        <a:spcAft>
                          <a:spcPts val="0"/>
                        </a:spcAft>
                      </a:pPr>
                      <a:r>
                        <a:rPr lang="ru-RU" sz="1200" spc="10">
                          <a:effectLst/>
                        </a:rPr>
                        <a:t>В032</a:t>
                      </a:r>
                      <a:endParaRPr lang="ru-RU" sz="120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dirty="0">
                          <a:effectLst/>
                        </a:rPr>
                        <a:t>Философия </a:t>
                      </a:r>
                      <a:r>
                        <a:rPr lang="ru-RU" sz="1200" spc="10" dirty="0" err="1">
                          <a:effectLst/>
                        </a:rPr>
                        <a:t>және</a:t>
                      </a:r>
                      <a:r>
                        <a:rPr lang="ru-RU" sz="1200" spc="10" dirty="0">
                          <a:effectLst/>
                        </a:rPr>
                        <a:t> этика</a:t>
                      </a:r>
                      <a:endParaRPr lang="ru-RU" sz="1200" dirty="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a:effectLst/>
                        </a:rPr>
                        <a:t>Дүниежүзі тарихы</a:t>
                      </a:r>
                      <a:endParaRPr lang="ru-RU" sz="120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dirty="0">
                          <a:effectLst/>
                        </a:rPr>
                        <a:t>География</a:t>
                      </a:r>
                      <a:endParaRPr lang="ru-RU" sz="1200" dirty="0">
                        <a:effectLst/>
                        <a:latin typeface="Calibri"/>
                        <a:ea typeface="Calibri"/>
                        <a:cs typeface="Times New Roman"/>
                      </a:endParaRPr>
                    </a:p>
                  </a:txBody>
                  <a:tcPr marL="19622" marR="19622" marT="11773" marB="11773"/>
                </a:tc>
              </a:tr>
              <a:tr h="0">
                <a:tc>
                  <a:txBody>
                    <a:bodyPr/>
                    <a:lstStyle/>
                    <a:p>
                      <a:pPr fontAlgn="base">
                        <a:lnSpc>
                          <a:spcPct val="115000"/>
                        </a:lnSpc>
                        <a:spcAft>
                          <a:spcPts val="0"/>
                        </a:spcAft>
                      </a:pPr>
                      <a:r>
                        <a:rPr lang="ru-RU" sz="1200" spc="10">
                          <a:effectLst/>
                        </a:rPr>
                        <a:t>В033</a:t>
                      </a:r>
                      <a:endParaRPr lang="ru-RU" sz="120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dirty="0" err="1">
                          <a:effectLst/>
                        </a:rPr>
                        <a:t>Дінтану</a:t>
                      </a:r>
                      <a:r>
                        <a:rPr lang="ru-RU" sz="1200" spc="10" dirty="0">
                          <a:effectLst/>
                        </a:rPr>
                        <a:t> </a:t>
                      </a:r>
                      <a:r>
                        <a:rPr lang="ru-RU" sz="1200" spc="10" dirty="0" err="1">
                          <a:effectLst/>
                        </a:rPr>
                        <a:t>және</a:t>
                      </a:r>
                      <a:r>
                        <a:rPr lang="ru-RU" sz="1200" spc="10" dirty="0">
                          <a:effectLst/>
                        </a:rPr>
                        <a:t> теология</a:t>
                      </a:r>
                      <a:endParaRPr lang="ru-RU" sz="1200" dirty="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a:effectLst/>
                        </a:rPr>
                        <a:t>Шығармашылық емтихан</a:t>
                      </a:r>
                      <a:endParaRPr lang="ru-RU" sz="120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dirty="0" err="1">
                          <a:effectLst/>
                        </a:rPr>
                        <a:t>Шығармашылық</a:t>
                      </a:r>
                      <a:r>
                        <a:rPr lang="ru-RU" sz="1200" spc="10" dirty="0">
                          <a:effectLst/>
                        </a:rPr>
                        <a:t> </a:t>
                      </a:r>
                      <a:r>
                        <a:rPr lang="ru-RU" sz="1200" spc="10" dirty="0" err="1">
                          <a:effectLst/>
                        </a:rPr>
                        <a:t>емтихан</a:t>
                      </a:r>
                      <a:endParaRPr lang="ru-RU" sz="1200" dirty="0">
                        <a:effectLst/>
                        <a:latin typeface="Calibri"/>
                        <a:ea typeface="Calibri"/>
                        <a:cs typeface="Times New Roman"/>
                      </a:endParaRPr>
                    </a:p>
                  </a:txBody>
                  <a:tcPr marL="19622" marR="19622" marT="11773" marB="11773"/>
                </a:tc>
              </a:tr>
              <a:tr h="0">
                <a:tc>
                  <a:txBody>
                    <a:bodyPr/>
                    <a:lstStyle/>
                    <a:p>
                      <a:pPr fontAlgn="base">
                        <a:lnSpc>
                          <a:spcPct val="115000"/>
                        </a:lnSpc>
                        <a:spcAft>
                          <a:spcPts val="0"/>
                        </a:spcAft>
                      </a:pPr>
                      <a:r>
                        <a:rPr lang="ru-RU" sz="1200" spc="10">
                          <a:effectLst/>
                        </a:rPr>
                        <a:t>В034</a:t>
                      </a:r>
                      <a:endParaRPr lang="ru-RU" sz="120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dirty="0" err="1">
                          <a:effectLst/>
                        </a:rPr>
                        <a:t>Тарих</a:t>
                      </a:r>
                      <a:r>
                        <a:rPr lang="ru-RU" sz="1200" spc="10" dirty="0">
                          <a:effectLst/>
                        </a:rPr>
                        <a:t> </a:t>
                      </a:r>
                      <a:r>
                        <a:rPr lang="ru-RU" sz="1200" spc="10" dirty="0" err="1">
                          <a:effectLst/>
                        </a:rPr>
                        <a:t>және</a:t>
                      </a:r>
                      <a:r>
                        <a:rPr lang="ru-RU" sz="1200" spc="10" dirty="0">
                          <a:effectLst/>
                        </a:rPr>
                        <a:t> археология</a:t>
                      </a:r>
                      <a:endParaRPr lang="ru-RU" sz="1200" dirty="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a:effectLst/>
                        </a:rPr>
                        <a:t>Дүниежүзі тарихы</a:t>
                      </a:r>
                      <a:endParaRPr lang="ru-RU" sz="120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dirty="0">
                          <a:effectLst/>
                        </a:rPr>
                        <a:t>География</a:t>
                      </a:r>
                      <a:endParaRPr lang="ru-RU" sz="1200" dirty="0">
                        <a:effectLst/>
                        <a:latin typeface="Calibri"/>
                        <a:ea typeface="Calibri"/>
                        <a:cs typeface="Times New Roman"/>
                      </a:endParaRPr>
                    </a:p>
                  </a:txBody>
                  <a:tcPr marL="19622" marR="19622" marT="11773" marB="11773"/>
                </a:tc>
              </a:tr>
              <a:tr h="0">
                <a:tc>
                  <a:txBody>
                    <a:bodyPr/>
                    <a:lstStyle/>
                    <a:p>
                      <a:pPr fontAlgn="base">
                        <a:lnSpc>
                          <a:spcPct val="115000"/>
                        </a:lnSpc>
                        <a:spcAft>
                          <a:spcPts val="0"/>
                        </a:spcAft>
                      </a:pPr>
                      <a:r>
                        <a:rPr lang="ru-RU" sz="1200" spc="10">
                          <a:effectLst/>
                        </a:rPr>
                        <a:t>В035</a:t>
                      </a:r>
                      <a:endParaRPr lang="ru-RU" sz="120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dirty="0" err="1">
                          <a:effectLst/>
                        </a:rPr>
                        <a:t>Түркітану</a:t>
                      </a:r>
                      <a:r>
                        <a:rPr lang="ru-RU" sz="1200" spc="10" dirty="0">
                          <a:effectLst/>
                        </a:rPr>
                        <a:t> </a:t>
                      </a:r>
                      <a:r>
                        <a:rPr lang="ru-RU" sz="1200" spc="10" dirty="0" err="1">
                          <a:effectLst/>
                        </a:rPr>
                        <a:t>және</a:t>
                      </a:r>
                      <a:r>
                        <a:rPr lang="ru-RU" sz="1200" spc="10" dirty="0">
                          <a:effectLst/>
                        </a:rPr>
                        <a:t> </a:t>
                      </a:r>
                      <a:r>
                        <a:rPr lang="ru-RU" sz="1200" spc="10" dirty="0" err="1">
                          <a:effectLst/>
                        </a:rPr>
                        <a:t>шығыстану</a:t>
                      </a:r>
                      <a:endParaRPr lang="ru-RU" sz="1200" dirty="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dirty="0" err="1">
                          <a:effectLst/>
                        </a:rPr>
                        <a:t>Дүниежүзі</a:t>
                      </a:r>
                      <a:r>
                        <a:rPr lang="ru-RU" sz="1200" spc="10" dirty="0">
                          <a:effectLst/>
                        </a:rPr>
                        <a:t> </a:t>
                      </a:r>
                      <a:r>
                        <a:rPr lang="ru-RU" sz="1200" spc="10" dirty="0" err="1">
                          <a:effectLst/>
                        </a:rPr>
                        <a:t>тарихы</a:t>
                      </a:r>
                      <a:endParaRPr lang="ru-RU" sz="1200" dirty="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a:effectLst/>
                        </a:rPr>
                        <a:t>Шетел тілі</a:t>
                      </a:r>
                      <a:endParaRPr lang="ru-RU" sz="1200">
                        <a:effectLst/>
                        <a:latin typeface="Calibri"/>
                        <a:ea typeface="Calibri"/>
                        <a:cs typeface="Times New Roman"/>
                      </a:endParaRPr>
                    </a:p>
                  </a:txBody>
                  <a:tcPr marL="19622" marR="19622" marT="11773" marB="11773"/>
                </a:tc>
              </a:tr>
              <a:tr h="0">
                <a:tc>
                  <a:txBody>
                    <a:bodyPr/>
                    <a:lstStyle/>
                    <a:p>
                      <a:pPr fontAlgn="base">
                        <a:lnSpc>
                          <a:spcPct val="115000"/>
                        </a:lnSpc>
                        <a:spcAft>
                          <a:spcPts val="0"/>
                        </a:spcAft>
                      </a:pPr>
                      <a:r>
                        <a:rPr lang="ru-RU" sz="1200" spc="10">
                          <a:effectLst/>
                        </a:rPr>
                        <a:t>В036</a:t>
                      </a:r>
                      <a:endParaRPr lang="ru-RU" sz="120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a:effectLst/>
                        </a:rPr>
                        <a:t>Аударма ісі</a:t>
                      </a:r>
                      <a:endParaRPr lang="ru-RU" sz="120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dirty="0" err="1">
                          <a:effectLst/>
                        </a:rPr>
                        <a:t>Шетел</a:t>
                      </a:r>
                      <a:r>
                        <a:rPr lang="ru-RU" sz="1200" spc="10" dirty="0">
                          <a:effectLst/>
                        </a:rPr>
                        <a:t> </a:t>
                      </a:r>
                      <a:r>
                        <a:rPr lang="ru-RU" sz="1200" spc="10" dirty="0" err="1">
                          <a:effectLst/>
                        </a:rPr>
                        <a:t>тілі</a:t>
                      </a:r>
                      <a:endParaRPr lang="ru-RU" sz="1200" dirty="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dirty="0" err="1">
                          <a:effectLst/>
                        </a:rPr>
                        <a:t>Дүниежүзі</a:t>
                      </a:r>
                      <a:r>
                        <a:rPr lang="ru-RU" sz="1200" spc="10" dirty="0">
                          <a:effectLst/>
                        </a:rPr>
                        <a:t> </a:t>
                      </a:r>
                      <a:r>
                        <a:rPr lang="ru-RU" sz="1200" spc="10" dirty="0" err="1">
                          <a:effectLst/>
                        </a:rPr>
                        <a:t>тарихы</a:t>
                      </a:r>
                      <a:endParaRPr lang="ru-RU" sz="1200" dirty="0">
                        <a:effectLst/>
                        <a:latin typeface="Calibri"/>
                        <a:ea typeface="Calibri"/>
                        <a:cs typeface="Times New Roman"/>
                      </a:endParaRPr>
                    </a:p>
                  </a:txBody>
                  <a:tcPr marL="19622" marR="19622" marT="11773" marB="11773"/>
                </a:tc>
              </a:tr>
              <a:tr h="0">
                <a:tc>
                  <a:txBody>
                    <a:bodyPr/>
                    <a:lstStyle/>
                    <a:p>
                      <a:pPr fontAlgn="base">
                        <a:lnSpc>
                          <a:spcPct val="115000"/>
                        </a:lnSpc>
                        <a:spcAft>
                          <a:spcPts val="0"/>
                        </a:spcAft>
                      </a:pPr>
                      <a:r>
                        <a:rPr lang="ru-RU" sz="1200" spc="10">
                          <a:effectLst/>
                        </a:rPr>
                        <a:t>В037</a:t>
                      </a:r>
                      <a:endParaRPr lang="ru-RU" sz="120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a:effectLst/>
                        </a:rPr>
                        <a:t>Филология</a:t>
                      </a:r>
                      <a:endParaRPr lang="ru-RU" sz="120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dirty="0" err="1">
                          <a:effectLst/>
                        </a:rPr>
                        <a:t>Қазақ</a:t>
                      </a:r>
                      <a:r>
                        <a:rPr lang="ru-RU" sz="1200" spc="10" dirty="0">
                          <a:effectLst/>
                        </a:rPr>
                        <a:t>/</a:t>
                      </a:r>
                      <a:r>
                        <a:rPr lang="ru-RU" sz="1200" spc="10" dirty="0" err="1">
                          <a:effectLst/>
                        </a:rPr>
                        <a:t>Орыс</a:t>
                      </a:r>
                      <a:r>
                        <a:rPr lang="ru-RU" sz="1200" spc="10" dirty="0">
                          <a:effectLst/>
                        </a:rPr>
                        <a:t> </a:t>
                      </a:r>
                      <a:r>
                        <a:rPr lang="ru-RU" sz="1200" spc="10" dirty="0" err="1">
                          <a:effectLst/>
                        </a:rPr>
                        <a:t>тілі</a:t>
                      </a:r>
                      <a:endParaRPr lang="ru-RU" sz="1200" dirty="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dirty="0" err="1">
                          <a:effectLst/>
                        </a:rPr>
                        <a:t>Қазақ</a:t>
                      </a:r>
                      <a:r>
                        <a:rPr lang="ru-RU" sz="1200" spc="10" dirty="0">
                          <a:effectLst/>
                        </a:rPr>
                        <a:t>/</a:t>
                      </a:r>
                      <a:r>
                        <a:rPr lang="ru-RU" sz="1200" spc="10" dirty="0" err="1">
                          <a:effectLst/>
                        </a:rPr>
                        <a:t>Орыс</a:t>
                      </a:r>
                      <a:r>
                        <a:rPr lang="ru-RU" sz="1200" spc="10" dirty="0">
                          <a:effectLst/>
                        </a:rPr>
                        <a:t> </a:t>
                      </a:r>
                      <a:r>
                        <a:rPr lang="ru-RU" sz="1200" spc="10" dirty="0" err="1">
                          <a:effectLst/>
                        </a:rPr>
                        <a:t>әдебиеті</a:t>
                      </a:r>
                      <a:endParaRPr lang="ru-RU" sz="1200" dirty="0">
                        <a:effectLst/>
                        <a:latin typeface="Calibri"/>
                        <a:ea typeface="Calibri"/>
                        <a:cs typeface="Times New Roman"/>
                      </a:endParaRPr>
                    </a:p>
                  </a:txBody>
                  <a:tcPr marL="19622" marR="19622" marT="11773" marB="11773"/>
                </a:tc>
              </a:tr>
              <a:tr h="0">
                <a:tc>
                  <a:txBody>
                    <a:bodyPr/>
                    <a:lstStyle/>
                    <a:p>
                      <a:pPr fontAlgn="base">
                        <a:lnSpc>
                          <a:spcPct val="115000"/>
                        </a:lnSpc>
                        <a:spcAft>
                          <a:spcPts val="0"/>
                        </a:spcAft>
                      </a:pPr>
                      <a:r>
                        <a:rPr lang="ru-RU" sz="1200" spc="10">
                          <a:effectLst/>
                        </a:rPr>
                        <a:t>В038</a:t>
                      </a:r>
                      <a:endParaRPr lang="ru-RU" sz="120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a:effectLst/>
                        </a:rPr>
                        <a:t>Әлеуметтану</a:t>
                      </a:r>
                      <a:endParaRPr lang="ru-RU" sz="120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dirty="0">
                          <a:effectLst/>
                        </a:rPr>
                        <a:t>Математика</a:t>
                      </a:r>
                      <a:endParaRPr lang="ru-RU" sz="1200" dirty="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dirty="0">
                          <a:effectLst/>
                        </a:rPr>
                        <a:t>География</a:t>
                      </a:r>
                      <a:endParaRPr lang="ru-RU" sz="1200" dirty="0">
                        <a:effectLst/>
                        <a:latin typeface="Calibri"/>
                        <a:ea typeface="Calibri"/>
                        <a:cs typeface="Times New Roman"/>
                      </a:endParaRPr>
                    </a:p>
                  </a:txBody>
                  <a:tcPr marL="19622" marR="19622" marT="11773" marB="11773"/>
                </a:tc>
              </a:tr>
              <a:tr h="0">
                <a:tc>
                  <a:txBody>
                    <a:bodyPr/>
                    <a:lstStyle/>
                    <a:p>
                      <a:pPr fontAlgn="base">
                        <a:lnSpc>
                          <a:spcPct val="115000"/>
                        </a:lnSpc>
                        <a:spcAft>
                          <a:spcPts val="0"/>
                        </a:spcAft>
                      </a:pPr>
                      <a:r>
                        <a:rPr lang="ru-RU" sz="1200" spc="10">
                          <a:effectLst/>
                        </a:rPr>
                        <a:t>В039</a:t>
                      </a:r>
                      <a:endParaRPr lang="ru-RU" sz="120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a:effectLst/>
                        </a:rPr>
                        <a:t>Мәдениеттану</a:t>
                      </a:r>
                      <a:endParaRPr lang="ru-RU" sz="120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a:effectLst/>
                        </a:rPr>
                        <a:t>Дүниежүзі тарихы</a:t>
                      </a:r>
                      <a:endParaRPr lang="ru-RU" sz="120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dirty="0" err="1">
                          <a:effectLst/>
                        </a:rPr>
                        <a:t>Шетел</a:t>
                      </a:r>
                      <a:r>
                        <a:rPr lang="ru-RU" sz="1200" spc="10" dirty="0">
                          <a:effectLst/>
                        </a:rPr>
                        <a:t> </a:t>
                      </a:r>
                      <a:r>
                        <a:rPr lang="ru-RU" sz="1200" spc="10" dirty="0" err="1">
                          <a:effectLst/>
                        </a:rPr>
                        <a:t>тілі</a:t>
                      </a:r>
                      <a:endParaRPr lang="ru-RU" sz="1200" dirty="0">
                        <a:effectLst/>
                        <a:latin typeface="Calibri"/>
                        <a:ea typeface="Calibri"/>
                        <a:cs typeface="Times New Roman"/>
                      </a:endParaRPr>
                    </a:p>
                  </a:txBody>
                  <a:tcPr marL="19622" marR="19622" marT="11773" marB="11773"/>
                </a:tc>
              </a:tr>
              <a:tr h="216635">
                <a:tc>
                  <a:txBody>
                    <a:bodyPr/>
                    <a:lstStyle/>
                    <a:p>
                      <a:pPr fontAlgn="base">
                        <a:lnSpc>
                          <a:spcPct val="115000"/>
                        </a:lnSpc>
                        <a:spcAft>
                          <a:spcPts val="0"/>
                        </a:spcAft>
                      </a:pPr>
                      <a:r>
                        <a:rPr lang="ru-RU" sz="1200" spc="10">
                          <a:effectLst/>
                        </a:rPr>
                        <a:t>В040</a:t>
                      </a:r>
                      <a:endParaRPr lang="ru-RU" sz="120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a:effectLst/>
                        </a:rPr>
                        <a:t>Саясаттану</a:t>
                      </a:r>
                      <a:endParaRPr lang="ru-RU" sz="120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a:effectLst/>
                        </a:rPr>
                        <a:t>Дүниежүзі тарихы</a:t>
                      </a:r>
                      <a:endParaRPr lang="ru-RU" sz="120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dirty="0" err="1">
                          <a:effectLst/>
                        </a:rPr>
                        <a:t>Шетел</a:t>
                      </a:r>
                      <a:r>
                        <a:rPr lang="ru-RU" sz="1200" spc="10" dirty="0">
                          <a:effectLst/>
                        </a:rPr>
                        <a:t> </a:t>
                      </a:r>
                      <a:r>
                        <a:rPr lang="ru-RU" sz="1200" spc="10" dirty="0" err="1">
                          <a:effectLst/>
                        </a:rPr>
                        <a:t>тілі</a:t>
                      </a:r>
                      <a:endParaRPr lang="ru-RU" sz="1200" dirty="0">
                        <a:effectLst/>
                        <a:latin typeface="Calibri"/>
                        <a:ea typeface="Calibri"/>
                        <a:cs typeface="Times New Roman"/>
                      </a:endParaRPr>
                    </a:p>
                  </a:txBody>
                  <a:tcPr marL="19622" marR="19622" marT="11773" marB="11773"/>
                </a:tc>
              </a:tr>
            </a:tbl>
          </a:graphicData>
        </a:graphic>
      </p:graphicFrame>
      <p:sp>
        <p:nvSpPr>
          <p:cNvPr id="4" name="TextBox 3"/>
          <p:cNvSpPr txBox="1"/>
          <p:nvPr/>
        </p:nvSpPr>
        <p:spPr>
          <a:xfrm>
            <a:off x="0" y="-17635"/>
            <a:ext cx="12222485" cy="461665"/>
          </a:xfrm>
          <a:prstGeom prst="rect">
            <a:avLst/>
          </a:prstGeom>
          <a:solidFill>
            <a:srgbClr val="E4C29C"/>
          </a:solidFill>
        </p:spPr>
        <p:txBody>
          <a:bodyPr wrap="square" rtlCol="0">
            <a:spAutoFit/>
          </a:bodyPr>
          <a:lstStyle/>
          <a:p>
            <a:pPr algn="ctr" fontAlgn="base"/>
            <a:r>
              <a:rPr lang="ru-RU" sz="2400" b="1" dirty="0" err="1"/>
              <a:t>Ұлттық</a:t>
            </a:r>
            <a:r>
              <a:rPr lang="ru-RU" sz="2400" b="1" dirty="0"/>
              <a:t> </a:t>
            </a:r>
            <a:r>
              <a:rPr lang="ru-RU" sz="2400" b="1" dirty="0" err="1"/>
              <a:t>бірыңғай</a:t>
            </a:r>
            <a:r>
              <a:rPr lang="ru-RU" sz="2400" b="1" dirty="0"/>
              <a:t> </a:t>
            </a:r>
            <a:r>
              <a:rPr lang="ru-RU" sz="2400" b="1" dirty="0" err="1"/>
              <a:t>тестілеудің</a:t>
            </a:r>
            <a:r>
              <a:rPr lang="ru-RU" sz="2400" b="1" dirty="0"/>
              <a:t> </a:t>
            </a:r>
            <a:r>
              <a:rPr lang="ru-RU" sz="2400" b="1" dirty="0" err="1"/>
              <a:t>бейіндік</a:t>
            </a:r>
            <a:r>
              <a:rPr lang="ru-RU" sz="2400" b="1" dirty="0"/>
              <a:t> </a:t>
            </a:r>
            <a:r>
              <a:rPr lang="ru-RU" sz="2400" b="1" dirty="0" err="1"/>
              <a:t>пәндері</a:t>
            </a:r>
            <a:r>
              <a:rPr lang="ru-RU" sz="2400" b="1" dirty="0"/>
              <a:t> </a:t>
            </a:r>
            <a:r>
              <a:rPr lang="ru-RU" sz="2400" b="1" dirty="0" err="1"/>
              <a:t>көрсетілген</a:t>
            </a:r>
            <a:r>
              <a:rPr lang="ru-RU" sz="2400" b="1" dirty="0"/>
              <a:t> </a:t>
            </a:r>
            <a:r>
              <a:rPr lang="ru-RU" sz="2400" b="1" dirty="0" smtClean="0"/>
              <a:t>ББТ </a:t>
            </a:r>
            <a:r>
              <a:rPr lang="ru-RU" sz="2400" b="1" dirty="0" err="1" smtClean="0"/>
              <a:t>топтарының</a:t>
            </a:r>
            <a:r>
              <a:rPr lang="ru-RU" sz="2400" b="1" dirty="0" smtClean="0"/>
              <a:t> </a:t>
            </a:r>
            <a:r>
              <a:rPr lang="ru-RU" sz="2400" b="1" dirty="0" err="1" smtClean="0"/>
              <a:t>тізбесі</a:t>
            </a:r>
            <a:endParaRPr lang="ru-RU" sz="2400" b="1" dirty="0" smtClean="0"/>
          </a:p>
        </p:txBody>
      </p:sp>
    </p:spTree>
    <p:extLst>
      <p:ext uri="{BB962C8B-B14F-4D97-AF65-F5344CB8AC3E}">
        <p14:creationId xmlns:p14="http://schemas.microsoft.com/office/powerpoint/2010/main" val="4875129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769522598"/>
              </p:ext>
            </p:extLst>
          </p:nvPr>
        </p:nvGraphicFramePr>
        <p:xfrm>
          <a:off x="440828" y="774452"/>
          <a:ext cx="11305257" cy="5416978"/>
        </p:xfrm>
        <a:graphic>
          <a:graphicData uri="http://schemas.openxmlformats.org/drawingml/2006/table">
            <a:tbl>
              <a:tblPr firstRow="1" firstCol="1" bandRow="1">
                <a:tableStyleId>{BC89EF96-8CEA-46FF-86C4-4CE0E7609802}</a:tableStyleId>
              </a:tblPr>
              <a:tblGrid>
                <a:gridCol w="1636623"/>
                <a:gridCol w="4616451"/>
                <a:gridCol w="2490513"/>
                <a:gridCol w="2561670"/>
              </a:tblGrid>
              <a:tr h="140414">
                <a:tc rowSpan="2">
                  <a:txBody>
                    <a:bodyPr/>
                    <a:lstStyle/>
                    <a:p>
                      <a:pPr algn="ctr" fontAlgn="base">
                        <a:lnSpc>
                          <a:spcPct val="115000"/>
                        </a:lnSpc>
                        <a:spcAft>
                          <a:spcPts val="0"/>
                        </a:spcAft>
                      </a:pPr>
                      <a:r>
                        <a:rPr lang="kk-KZ" sz="1200" b="1" spc="10" dirty="0">
                          <a:solidFill>
                            <a:schemeClr val="bg1"/>
                          </a:solidFill>
                          <a:effectLst/>
                        </a:rPr>
                        <a:t>Д</a:t>
                      </a:r>
                      <a:r>
                        <a:rPr lang="ru-RU" sz="1200" b="1" spc="10" dirty="0" err="1">
                          <a:solidFill>
                            <a:schemeClr val="bg1"/>
                          </a:solidFill>
                          <a:effectLst/>
                        </a:rPr>
                        <a:t>айындау</a:t>
                      </a:r>
                      <a:r>
                        <a:rPr lang="ru-RU" sz="1200" b="1" spc="10" dirty="0">
                          <a:solidFill>
                            <a:schemeClr val="bg1"/>
                          </a:solidFill>
                          <a:effectLst/>
                        </a:rPr>
                        <a:t> </a:t>
                      </a:r>
                      <a:r>
                        <a:rPr lang="ru-RU" sz="1200" b="1" spc="10" dirty="0" err="1">
                          <a:solidFill>
                            <a:schemeClr val="bg1"/>
                          </a:solidFill>
                          <a:effectLst/>
                        </a:rPr>
                        <a:t>бағытының</a:t>
                      </a:r>
                      <a:r>
                        <a:rPr lang="ru-RU" sz="1200" b="1" spc="10" dirty="0">
                          <a:solidFill>
                            <a:schemeClr val="bg1"/>
                          </a:solidFill>
                          <a:effectLst/>
                        </a:rPr>
                        <a:t> </a:t>
                      </a:r>
                      <a:r>
                        <a:rPr lang="ru-RU" sz="1200" b="1" spc="10" dirty="0" err="1">
                          <a:solidFill>
                            <a:schemeClr val="bg1"/>
                          </a:solidFill>
                          <a:effectLst/>
                        </a:rPr>
                        <a:t>атауы</a:t>
                      </a:r>
                      <a:r>
                        <a:rPr lang="ru-RU" sz="1200" b="1" spc="10" dirty="0">
                          <a:solidFill>
                            <a:schemeClr val="bg1"/>
                          </a:solidFill>
                          <a:effectLst/>
                        </a:rPr>
                        <a:t> </a:t>
                      </a:r>
                      <a:r>
                        <a:rPr lang="ru-RU" sz="1200" b="1" spc="10" dirty="0" err="1">
                          <a:solidFill>
                            <a:schemeClr val="bg1"/>
                          </a:solidFill>
                          <a:effectLst/>
                        </a:rPr>
                        <a:t>және</a:t>
                      </a:r>
                      <a:r>
                        <a:rPr lang="ru-RU" sz="1200" b="1" spc="10" dirty="0">
                          <a:solidFill>
                            <a:schemeClr val="bg1"/>
                          </a:solidFill>
                          <a:effectLst/>
                        </a:rPr>
                        <a:t> </a:t>
                      </a:r>
                      <a:r>
                        <a:rPr lang="ru-RU" sz="1200" b="1" spc="10" dirty="0" err="1">
                          <a:solidFill>
                            <a:schemeClr val="bg1"/>
                          </a:solidFill>
                          <a:effectLst/>
                        </a:rPr>
                        <a:t>нөмірі</a:t>
                      </a:r>
                      <a:endParaRPr lang="ru-RU" sz="1200" b="1" dirty="0">
                        <a:solidFill>
                          <a:schemeClr val="bg1"/>
                        </a:solidFill>
                        <a:effectLst/>
                        <a:latin typeface="Calibri"/>
                        <a:ea typeface="Calibri"/>
                        <a:cs typeface="Times New Roman"/>
                      </a:endParaRPr>
                    </a:p>
                  </a:txBody>
                  <a:tcPr marL="21899" marR="21899" marT="13140" marB="13140">
                    <a:solidFill>
                      <a:schemeClr val="tx2">
                        <a:lumMod val="60000"/>
                        <a:lumOff val="40000"/>
                      </a:schemeClr>
                    </a:solidFill>
                  </a:tcPr>
                </a:tc>
                <a:tc rowSpan="2">
                  <a:txBody>
                    <a:bodyPr/>
                    <a:lstStyle/>
                    <a:p>
                      <a:pPr algn="ctr" fontAlgn="base">
                        <a:lnSpc>
                          <a:spcPct val="115000"/>
                        </a:lnSpc>
                        <a:spcAft>
                          <a:spcPts val="0"/>
                        </a:spcAft>
                      </a:pPr>
                      <a:r>
                        <a:rPr lang="ru-RU" sz="1200" b="1" spc="10" dirty="0" err="1">
                          <a:solidFill>
                            <a:schemeClr val="bg1"/>
                          </a:solidFill>
                          <a:effectLst/>
                        </a:rPr>
                        <a:t>Білім</a:t>
                      </a:r>
                      <a:r>
                        <a:rPr lang="ru-RU" sz="1200" b="1" spc="10" dirty="0">
                          <a:solidFill>
                            <a:schemeClr val="bg1"/>
                          </a:solidFill>
                          <a:effectLst/>
                        </a:rPr>
                        <a:t> беру </a:t>
                      </a:r>
                      <a:r>
                        <a:rPr lang="ru-RU" sz="1200" b="1" spc="10" dirty="0" err="1">
                          <a:solidFill>
                            <a:schemeClr val="bg1"/>
                          </a:solidFill>
                          <a:effectLst/>
                        </a:rPr>
                        <a:t>бағдарламалары</a:t>
                      </a:r>
                      <a:r>
                        <a:rPr lang="ru-RU" sz="1200" b="1" spc="10" dirty="0">
                          <a:solidFill>
                            <a:schemeClr val="bg1"/>
                          </a:solidFill>
                          <a:effectLst/>
                        </a:rPr>
                        <a:t> </a:t>
                      </a:r>
                      <a:r>
                        <a:rPr lang="ru-RU" sz="1200" b="1" spc="10" dirty="0" err="1">
                          <a:solidFill>
                            <a:schemeClr val="bg1"/>
                          </a:solidFill>
                          <a:effectLst/>
                        </a:rPr>
                        <a:t>тобы</a:t>
                      </a:r>
                      <a:endParaRPr lang="ru-RU" sz="1200" b="1" dirty="0">
                        <a:solidFill>
                          <a:schemeClr val="bg1"/>
                        </a:solidFill>
                        <a:effectLst/>
                        <a:latin typeface="Calibri"/>
                        <a:ea typeface="Calibri"/>
                        <a:cs typeface="Times New Roman"/>
                      </a:endParaRPr>
                    </a:p>
                  </a:txBody>
                  <a:tcPr marL="21899" marR="21899" marT="13140" marB="13140">
                    <a:solidFill>
                      <a:schemeClr val="tx2">
                        <a:lumMod val="60000"/>
                        <a:lumOff val="40000"/>
                      </a:schemeClr>
                    </a:solidFill>
                  </a:tcPr>
                </a:tc>
                <a:tc gridSpan="2">
                  <a:txBody>
                    <a:bodyPr/>
                    <a:lstStyle/>
                    <a:p>
                      <a:pPr algn="ctr" fontAlgn="base">
                        <a:lnSpc>
                          <a:spcPct val="115000"/>
                        </a:lnSpc>
                        <a:spcAft>
                          <a:spcPts val="0"/>
                        </a:spcAft>
                      </a:pPr>
                      <a:r>
                        <a:rPr lang="ru-RU" sz="1200" b="1" spc="10" dirty="0" err="1">
                          <a:solidFill>
                            <a:schemeClr val="bg1"/>
                          </a:solidFill>
                          <a:effectLst/>
                        </a:rPr>
                        <a:t>Бейіндік</a:t>
                      </a:r>
                      <a:r>
                        <a:rPr lang="ru-RU" sz="1200" b="1" spc="10" dirty="0">
                          <a:solidFill>
                            <a:schemeClr val="bg1"/>
                          </a:solidFill>
                          <a:effectLst/>
                        </a:rPr>
                        <a:t> </a:t>
                      </a:r>
                      <a:r>
                        <a:rPr lang="ru-RU" sz="1200" b="1" spc="10" dirty="0" err="1">
                          <a:solidFill>
                            <a:schemeClr val="bg1"/>
                          </a:solidFill>
                          <a:effectLst/>
                        </a:rPr>
                        <a:t>пәндер</a:t>
                      </a:r>
                      <a:endParaRPr lang="ru-RU" sz="1200" b="1" dirty="0">
                        <a:solidFill>
                          <a:schemeClr val="bg1"/>
                        </a:solidFill>
                        <a:effectLst/>
                        <a:latin typeface="Calibri"/>
                        <a:ea typeface="Calibri"/>
                        <a:cs typeface="Times New Roman"/>
                      </a:endParaRPr>
                    </a:p>
                  </a:txBody>
                  <a:tcPr marL="21899" marR="21899" marT="13140" marB="13140">
                    <a:solidFill>
                      <a:schemeClr val="tx2">
                        <a:lumMod val="60000"/>
                        <a:lumOff val="40000"/>
                      </a:schemeClr>
                    </a:solidFill>
                  </a:tcPr>
                </a:tc>
                <a:tc hMerge="1">
                  <a:txBody>
                    <a:bodyPr/>
                    <a:lstStyle/>
                    <a:p>
                      <a:endParaRPr lang="ru-RU"/>
                    </a:p>
                  </a:txBody>
                  <a:tcPr/>
                </a:tc>
              </a:tr>
              <a:tr h="0">
                <a:tc vMerge="1">
                  <a:txBody>
                    <a:bodyPr/>
                    <a:lstStyle/>
                    <a:p>
                      <a:endParaRPr lang="ru-RU"/>
                    </a:p>
                  </a:txBody>
                  <a:tcPr/>
                </a:tc>
                <a:tc vMerge="1">
                  <a:txBody>
                    <a:bodyPr/>
                    <a:lstStyle/>
                    <a:p>
                      <a:endParaRPr lang="ru-RU"/>
                    </a:p>
                  </a:txBody>
                  <a:tcPr/>
                </a:tc>
                <a:tc>
                  <a:txBody>
                    <a:bodyPr/>
                    <a:lstStyle/>
                    <a:p>
                      <a:pPr algn="ctr" fontAlgn="base">
                        <a:lnSpc>
                          <a:spcPct val="115000"/>
                        </a:lnSpc>
                        <a:spcAft>
                          <a:spcPts val="0"/>
                        </a:spcAft>
                      </a:pPr>
                      <a:r>
                        <a:rPr lang="ru-RU" sz="1200" b="1" spc="10" dirty="0">
                          <a:solidFill>
                            <a:schemeClr val="bg1"/>
                          </a:solidFill>
                          <a:effectLst/>
                        </a:rPr>
                        <a:t>1 </a:t>
                      </a:r>
                      <a:r>
                        <a:rPr lang="ru-RU" sz="1200" b="1" spc="10" dirty="0" err="1">
                          <a:solidFill>
                            <a:schemeClr val="bg1"/>
                          </a:solidFill>
                          <a:effectLst/>
                        </a:rPr>
                        <a:t>бейіндік</a:t>
                      </a:r>
                      <a:r>
                        <a:rPr lang="ru-RU" sz="1200" b="1" spc="10" dirty="0">
                          <a:solidFill>
                            <a:schemeClr val="bg1"/>
                          </a:solidFill>
                          <a:effectLst/>
                        </a:rPr>
                        <a:t> </a:t>
                      </a:r>
                      <a:r>
                        <a:rPr lang="ru-RU" sz="1200" b="1" spc="10" dirty="0" err="1">
                          <a:solidFill>
                            <a:schemeClr val="bg1"/>
                          </a:solidFill>
                          <a:effectLst/>
                        </a:rPr>
                        <a:t>пән</a:t>
                      </a:r>
                      <a:endParaRPr lang="ru-RU" sz="1200" b="1" dirty="0">
                        <a:solidFill>
                          <a:schemeClr val="bg1"/>
                        </a:solidFill>
                        <a:effectLst/>
                        <a:latin typeface="Calibri"/>
                        <a:ea typeface="Calibri"/>
                        <a:cs typeface="Times New Roman"/>
                      </a:endParaRPr>
                    </a:p>
                  </a:txBody>
                  <a:tcPr marL="21899" marR="21899" marT="13140" marB="13140">
                    <a:solidFill>
                      <a:schemeClr val="tx2">
                        <a:lumMod val="60000"/>
                        <a:lumOff val="40000"/>
                      </a:schemeClr>
                    </a:solidFill>
                  </a:tcPr>
                </a:tc>
                <a:tc>
                  <a:txBody>
                    <a:bodyPr/>
                    <a:lstStyle/>
                    <a:p>
                      <a:pPr algn="ctr" fontAlgn="base">
                        <a:lnSpc>
                          <a:spcPct val="115000"/>
                        </a:lnSpc>
                        <a:spcAft>
                          <a:spcPts val="0"/>
                        </a:spcAft>
                      </a:pPr>
                      <a:r>
                        <a:rPr lang="ru-RU" sz="1200" b="1" spc="10" dirty="0">
                          <a:solidFill>
                            <a:schemeClr val="bg1"/>
                          </a:solidFill>
                          <a:effectLst/>
                        </a:rPr>
                        <a:t>2 </a:t>
                      </a:r>
                      <a:r>
                        <a:rPr lang="ru-RU" sz="1200" b="1" spc="10" dirty="0" err="1">
                          <a:solidFill>
                            <a:schemeClr val="bg1"/>
                          </a:solidFill>
                          <a:effectLst/>
                        </a:rPr>
                        <a:t>бейіндік</a:t>
                      </a:r>
                      <a:r>
                        <a:rPr lang="ru-RU" sz="1200" b="1" spc="10" dirty="0">
                          <a:solidFill>
                            <a:schemeClr val="bg1"/>
                          </a:solidFill>
                          <a:effectLst/>
                        </a:rPr>
                        <a:t> </a:t>
                      </a:r>
                      <a:r>
                        <a:rPr lang="ru-RU" sz="1200" b="1" spc="10" dirty="0" err="1">
                          <a:solidFill>
                            <a:schemeClr val="bg1"/>
                          </a:solidFill>
                          <a:effectLst/>
                        </a:rPr>
                        <a:t>пән</a:t>
                      </a:r>
                      <a:endParaRPr lang="ru-RU" sz="1200" b="1" dirty="0">
                        <a:solidFill>
                          <a:schemeClr val="bg1"/>
                        </a:solidFill>
                        <a:effectLst/>
                        <a:latin typeface="Calibri"/>
                        <a:ea typeface="Calibri"/>
                        <a:cs typeface="Times New Roman"/>
                      </a:endParaRPr>
                    </a:p>
                  </a:txBody>
                  <a:tcPr marL="21899" marR="21899" marT="13140" marB="13140">
                    <a:solidFill>
                      <a:schemeClr val="tx2">
                        <a:lumMod val="60000"/>
                        <a:lumOff val="40000"/>
                      </a:schemeClr>
                    </a:solidFill>
                  </a:tcPr>
                </a:tc>
              </a:tr>
              <a:tr h="0">
                <a:tc>
                  <a:txBody>
                    <a:bodyPr/>
                    <a:lstStyle/>
                    <a:p>
                      <a:pPr fontAlgn="base">
                        <a:lnSpc>
                          <a:spcPct val="115000"/>
                        </a:lnSpc>
                        <a:spcAft>
                          <a:spcPts val="0"/>
                        </a:spcAft>
                      </a:pPr>
                      <a:r>
                        <a:rPr lang="ru-RU" sz="1200" spc="10" dirty="0">
                          <a:effectLst/>
                        </a:rPr>
                        <a:t>В140</a:t>
                      </a:r>
                      <a:endParaRPr lang="ru-RU" sz="1200" dirty="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dirty="0" err="1">
                          <a:effectLst/>
                        </a:rPr>
                        <a:t>Халықаралық</a:t>
                      </a:r>
                      <a:r>
                        <a:rPr lang="ru-RU" sz="1200" spc="10" dirty="0">
                          <a:effectLst/>
                        </a:rPr>
                        <a:t> </a:t>
                      </a:r>
                      <a:r>
                        <a:rPr lang="ru-RU" sz="1200" spc="10" dirty="0" err="1">
                          <a:effectLst/>
                        </a:rPr>
                        <a:t>қатынастар</a:t>
                      </a:r>
                      <a:r>
                        <a:rPr lang="ru-RU" sz="1200" spc="10" dirty="0">
                          <a:effectLst/>
                        </a:rPr>
                        <a:t> </a:t>
                      </a:r>
                      <a:r>
                        <a:rPr lang="ru-RU" sz="1200" spc="10" dirty="0" err="1">
                          <a:effectLst/>
                        </a:rPr>
                        <a:t>және</a:t>
                      </a:r>
                      <a:r>
                        <a:rPr lang="ru-RU" sz="1200" spc="10" dirty="0">
                          <a:effectLst/>
                        </a:rPr>
                        <a:t> дипломатия</a:t>
                      </a:r>
                      <a:endParaRPr lang="ru-RU" sz="1200" dirty="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dirty="0" err="1">
                          <a:effectLst/>
                        </a:rPr>
                        <a:t>Дүниежүзі</a:t>
                      </a:r>
                      <a:r>
                        <a:rPr lang="ru-RU" sz="1200" spc="10" dirty="0">
                          <a:effectLst/>
                        </a:rPr>
                        <a:t> </a:t>
                      </a:r>
                      <a:r>
                        <a:rPr lang="ru-RU" sz="1200" spc="10" dirty="0" err="1">
                          <a:effectLst/>
                        </a:rPr>
                        <a:t>тарихы</a:t>
                      </a:r>
                      <a:endParaRPr lang="ru-RU" sz="1200" dirty="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dirty="0" err="1">
                          <a:effectLst/>
                        </a:rPr>
                        <a:t>Шетел</a:t>
                      </a:r>
                      <a:r>
                        <a:rPr lang="ru-RU" sz="1200" spc="10" dirty="0">
                          <a:effectLst/>
                        </a:rPr>
                        <a:t> </a:t>
                      </a:r>
                      <a:r>
                        <a:rPr lang="ru-RU" sz="1200" spc="10" dirty="0" err="1">
                          <a:effectLst/>
                        </a:rPr>
                        <a:t>тілі</a:t>
                      </a:r>
                      <a:endParaRPr lang="ru-RU" sz="1200" dirty="0">
                        <a:effectLst/>
                        <a:latin typeface="Calibri"/>
                        <a:ea typeface="Calibri"/>
                        <a:cs typeface="Times New Roman"/>
                      </a:endParaRPr>
                    </a:p>
                  </a:txBody>
                  <a:tcPr marL="21899" marR="21899" marT="13140" marB="13140"/>
                </a:tc>
              </a:tr>
              <a:tr h="0">
                <a:tc>
                  <a:txBody>
                    <a:bodyPr/>
                    <a:lstStyle/>
                    <a:p>
                      <a:pPr fontAlgn="base">
                        <a:lnSpc>
                          <a:spcPct val="115000"/>
                        </a:lnSpc>
                        <a:spcAft>
                          <a:spcPts val="0"/>
                        </a:spcAft>
                      </a:pPr>
                      <a:r>
                        <a:rPr lang="ru-RU" sz="1200" spc="10">
                          <a:effectLst/>
                        </a:rPr>
                        <a:t>В041</a:t>
                      </a:r>
                      <a:endParaRPr lang="ru-RU" sz="120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dirty="0">
                          <a:effectLst/>
                        </a:rPr>
                        <a:t>Психология</a:t>
                      </a:r>
                      <a:endParaRPr lang="ru-RU" sz="1200" dirty="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a:effectLst/>
                        </a:rPr>
                        <a:t>Биология</a:t>
                      </a:r>
                      <a:endParaRPr lang="ru-RU" sz="120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a:effectLst/>
                        </a:rPr>
                        <a:t>География</a:t>
                      </a:r>
                      <a:endParaRPr lang="ru-RU" sz="1200">
                        <a:effectLst/>
                        <a:latin typeface="Calibri"/>
                        <a:ea typeface="Calibri"/>
                        <a:cs typeface="Times New Roman"/>
                      </a:endParaRPr>
                    </a:p>
                  </a:txBody>
                  <a:tcPr marL="21899" marR="21899" marT="13140" marB="13140"/>
                </a:tc>
              </a:tr>
              <a:tr h="0">
                <a:tc>
                  <a:txBody>
                    <a:bodyPr/>
                    <a:lstStyle/>
                    <a:p>
                      <a:pPr fontAlgn="base">
                        <a:lnSpc>
                          <a:spcPct val="115000"/>
                        </a:lnSpc>
                        <a:spcAft>
                          <a:spcPts val="0"/>
                        </a:spcAft>
                      </a:pPr>
                      <a:r>
                        <a:rPr lang="ru-RU" sz="1200" spc="10" dirty="0">
                          <a:effectLst/>
                        </a:rPr>
                        <a:t>В042</a:t>
                      </a:r>
                      <a:endParaRPr lang="ru-RU" sz="1200" dirty="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dirty="0">
                          <a:effectLst/>
                        </a:rPr>
                        <a:t>Журналистика </a:t>
                      </a:r>
                      <a:r>
                        <a:rPr lang="ru-RU" sz="1200" spc="10" dirty="0" err="1">
                          <a:effectLst/>
                        </a:rPr>
                        <a:t>және</a:t>
                      </a:r>
                      <a:r>
                        <a:rPr lang="ru-RU" sz="1200" spc="10" dirty="0">
                          <a:effectLst/>
                        </a:rPr>
                        <a:t> репортер </a:t>
                      </a:r>
                      <a:r>
                        <a:rPr lang="ru-RU" sz="1200" spc="10" dirty="0" err="1">
                          <a:effectLst/>
                        </a:rPr>
                        <a:t>ісі</a:t>
                      </a:r>
                      <a:endParaRPr lang="ru-RU" sz="1200" dirty="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a:effectLst/>
                        </a:rPr>
                        <a:t>Шығармашылық емтихан</a:t>
                      </a:r>
                      <a:endParaRPr lang="ru-RU" sz="120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a:effectLst/>
                        </a:rPr>
                        <a:t>Шығармашылық емтихан</a:t>
                      </a:r>
                      <a:endParaRPr lang="ru-RU" sz="1200">
                        <a:effectLst/>
                        <a:latin typeface="Calibri"/>
                        <a:ea typeface="Calibri"/>
                        <a:cs typeface="Times New Roman"/>
                      </a:endParaRPr>
                    </a:p>
                  </a:txBody>
                  <a:tcPr marL="21899" marR="21899" marT="13140" marB="13140"/>
                </a:tc>
              </a:tr>
              <a:tr h="0">
                <a:tc>
                  <a:txBody>
                    <a:bodyPr/>
                    <a:lstStyle/>
                    <a:p>
                      <a:pPr fontAlgn="base">
                        <a:lnSpc>
                          <a:spcPct val="115000"/>
                        </a:lnSpc>
                        <a:spcAft>
                          <a:spcPts val="0"/>
                        </a:spcAft>
                      </a:pPr>
                      <a:r>
                        <a:rPr lang="ru-RU" sz="1200" spc="10" dirty="0">
                          <a:effectLst/>
                        </a:rPr>
                        <a:t>В043</a:t>
                      </a:r>
                      <a:endParaRPr lang="ru-RU" sz="1200" dirty="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dirty="0" err="1">
                          <a:effectLst/>
                        </a:rPr>
                        <a:t>Кітапхана</a:t>
                      </a:r>
                      <a:r>
                        <a:rPr lang="ru-RU" sz="1200" spc="10" dirty="0">
                          <a:effectLst/>
                        </a:rPr>
                        <a:t> </a:t>
                      </a:r>
                      <a:r>
                        <a:rPr lang="ru-RU" sz="1200" spc="10" dirty="0" err="1">
                          <a:effectLst/>
                        </a:rPr>
                        <a:t>ісі</a:t>
                      </a:r>
                      <a:r>
                        <a:rPr lang="ru-RU" sz="1200" spc="10" dirty="0">
                          <a:effectLst/>
                        </a:rPr>
                        <a:t>, </a:t>
                      </a:r>
                      <a:r>
                        <a:rPr lang="ru-RU" sz="1200" spc="10" dirty="0" err="1">
                          <a:effectLst/>
                        </a:rPr>
                        <a:t>ақпараттарды</a:t>
                      </a:r>
                      <a:r>
                        <a:rPr lang="ru-RU" sz="1200" spc="10" dirty="0">
                          <a:effectLst/>
                        </a:rPr>
                        <a:t> </a:t>
                      </a:r>
                      <a:r>
                        <a:rPr lang="ru-RU" sz="1200" spc="10" dirty="0" err="1">
                          <a:effectLst/>
                        </a:rPr>
                        <a:t>өңдеу</a:t>
                      </a:r>
                      <a:r>
                        <a:rPr lang="ru-RU" sz="1200" spc="10" dirty="0">
                          <a:effectLst/>
                        </a:rPr>
                        <a:t> </a:t>
                      </a:r>
                      <a:r>
                        <a:rPr lang="ru-RU" sz="1200" spc="10" dirty="0" err="1">
                          <a:effectLst/>
                        </a:rPr>
                        <a:t>және</a:t>
                      </a:r>
                      <a:r>
                        <a:rPr lang="ru-RU" sz="1200" spc="10" dirty="0">
                          <a:effectLst/>
                        </a:rPr>
                        <a:t> </a:t>
                      </a:r>
                      <a:r>
                        <a:rPr lang="ru-RU" sz="1200" spc="10" dirty="0" err="1">
                          <a:effectLst/>
                        </a:rPr>
                        <a:t>мұрағат</a:t>
                      </a:r>
                      <a:r>
                        <a:rPr lang="ru-RU" sz="1200" spc="10" dirty="0">
                          <a:effectLst/>
                        </a:rPr>
                        <a:t> </a:t>
                      </a:r>
                      <a:r>
                        <a:rPr lang="ru-RU" sz="1200" spc="10" dirty="0" err="1">
                          <a:effectLst/>
                        </a:rPr>
                        <a:t>ісі</a:t>
                      </a:r>
                      <a:endParaRPr lang="ru-RU" sz="1200" dirty="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a:effectLst/>
                        </a:rPr>
                        <a:t>Қазақ/Орыс тілі</a:t>
                      </a:r>
                      <a:endParaRPr lang="ru-RU" sz="120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a:effectLst/>
                        </a:rPr>
                        <a:t>Қазақ/Орыс әдебиеті</a:t>
                      </a:r>
                      <a:endParaRPr lang="ru-RU" sz="1200">
                        <a:effectLst/>
                        <a:latin typeface="Calibri"/>
                        <a:ea typeface="Calibri"/>
                        <a:cs typeface="Times New Roman"/>
                      </a:endParaRPr>
                    </a:p>
                  </a:txBody>
                  <a:tcPr marL="21899" marR="21899" marT="13140" marB="13140"/>
                </a:tc>
              </a:tr>
              <a:tr h="0">
                <a:tc>
                  <a:txBody>
                    <a:bodyPr/>
                    <a:lstStyle/>
                    <a:p>
                      <a:pPr fontAlgn="base">
                        <a:lnSpc>
                          <a:spcPct val="115000"/>
                        </a:lnSpc>
                        <a:spcAft>
                          <a:spcPts val="0"/>
                        </a:spcAft>
                      </a:pPr>
                      <a:r>
                        <a:rPr lang="ru-RU" sz="1200" spc="10">
                          <a:effectLst/>
                        </a:rPr>
                        <a:t>В044</a:t>
                      </a:r>
                      <a:endParaRPr lang="ru-RU" sz="120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a:effectLst/>
                        </a:rPr>
                        <a:t>Менеджмент және басқару</a:t>
                      </a:r>
                      <a:endParaRPr lang="ru-RU" sz="120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dirty="0">
                          <a:effectLst/>
                        </a:rPr>
                        <a:t>Математика</a:t>
                      </a:r>
                      <a:endParaRPr lang="ru-RU" sz="1200" dirty="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a:effectLst/>
                        </a:rPr>
                        <a:t>География</a:t>
                      </a:r>
                      <a:endParaRPr lang="ru-RU" sz="1200">
                        <a:effectLst/>
                        <a:latin typeface="Calibri"/>
                        <a:ea typeface="Calibri"/>
                        <a:cs typeface="Times New Roman"/>
                      </a:endParaRPr>
                    </a:p>
                  </a:txBody>
                  <a:tcPr marL="21899" marR="21899" marT="13140" marB="13140"/>
                </a:tc>
              </a:tr>
              <a:tr h="0">
                <a:tc>
                  <a:txBody>
                    <a:bodyPr/>
                    <a:lstStyle/>
                    <a:p>
                      <a:pPr fontAlgn="base">
                        <a:lnSpc>
                          <a:spcPct val="115000"/>
                        </a:lnSpc>
                        <a:spcAft>
                          <a:spcPts val="0"/>
                        </a:spcAft>
                      </a:pPr>
                      <a:r>
                        <a:rPr lang="ru-RU" sz="1200" spc="10" dirty="0">
                          <a:effectLst/>
                        </a:rPr>
                        <a:t>В045</a:t>
                      </a:r>
                      <a:endParaRPr lang="ru-RU" sz="1200" dirty="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a:effectLst/>
                        </a:rPr>
                        <a:t>Аудит және салық салу</a:t>
                      </a:r>
                      <a:endParaRPr lang="ru-RU" sz="120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a:effectLst/>
                        </a:rPr>
                        <a:t>Математика</a:t>
                      </a:r>
                      <a:endParaRPr lang="ru-RU" sz="120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a:effectLst/>
                        </a:rPr>
                        <a:t>География</a:t>
                      </a:r>
                      <a:endParaRPr lang="ru-RU" sz="1200">
                        <a:effectLst/>
                        <a:latin typeface="Calibri"/>
                        <a:ea typeface="Calibri"/>
                        <a:cs typeface="Times New Roman"/>
                      </a:endParaRPr>
                    </a:p>
                  </a:txBody>
                  <a:tcPr marL="21899" marR="21899" marT="13140" marB="13140"/>
                </a:tc>
              </a:tr>
              <a:tr h="0">
                <a:tc>
                  <a:txBody>
                    <a:bodyPr/>
                    <a:lstStyle/>
                    <a:p>
                      <a:pPr fontAlgn="base">
                        <a:lnSpc>
                          <a:spcPct val="115000"/>
                        </a:lnSpc>
                        <a:spcAft>
                          <a:spcPts val="0"/>
                        </a:spcAft>
                      </a:pPr>
                      <a:r>
                        <a:rPr lang="ru-RU" sz="1200" spc="10" dirty="0">
                          <a:effectLst/>
                        </a:rPr>
                        <a:t>В046</a:t>
                      </a:r>
                      <a:endParaRPr lang="ru-RU" sz="1200" dirty="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a:effectLst/>
                        </a:rPr>
                        <a:t>Қаржы, экономика, банк және сақтандыру ісі</a:t>
                      </a:r>
                      <a:endParaRPr lang="ru-RU" sz="120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dirty="0">
                          <a:effectLst/>
                        </a:rPr>
                        <a:t>Математика</a:t>
                      </a:r>
                      <a:endParaRPr lang="ru-RU" sz="1200" dirty="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a:effectLst/>
                        </a:rPr>
                        <a:t>География</a:t>
                      </a:r>
                      <a:endParaRPr lang="ru-RU" sz="1200">
                        <a:effectLst/>
                        <a:latin typeface="Calibri"/>
                        <a:ea typeface="Calibri"/>
                        <a:cs typeface="Times New Roman"/>
                      </a:endParaRPr>
                    </a:p>
                  </a:txBody>
                  <a:tcPr marL="21899" marR="21899" marT="13140" marB="13140"/>
                </a:tc>
              </a:tr>
              <a:tr h="0">
                <a:tc>
                  <a:txBody>
                    <a:bodyPr/>
                    <a:lstStyle/>
                    <a:p>
                      <a:pPr fontAlgn="base">
                        <a:lnSpc>
                          <a:spcPct val="115000"/>
                        </a:lnSpc>
                        <a:spcAft>
                          <a:spcPts val="0"/>
                        </a:spcAft>
                      </a:pPr>
                      <a:r>
                        <a:rPr lang="ru-RU" sz="1200" spc="10" dirty="0">
                          <a:effectLst/>
                        </a:rPr>
                        <a:t>В047</a:t>
                      </a:r>
                      <a:endParaRPr lang="ru-RU" sz="1200" dirty="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a:effectLst/>
                        </a:rPr>
                        <a:t>Маркетинг және жарнама</a:t>
                      </a:r>
                      <a:endParaRPr lang="ru-RU" sz="120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dirty="0">
                          <a:effectLst/>
                        </a:rPr>
                        <a:t>Математика</a:t>
                      </a:r>
                      <a:endParaRPr lang="ru-RU" sz="1200" dirty="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a:effectLst/>
                        </a:rPr>
                        <a:t>География</a:t>
                      </a:r>
                      <a:endParaRPr lang="ru-RU" sz="1200">
                        <a:effectLst/>
                        <a:latin typeface="Calibri"/>
                        <a:ea typeface="Calibri"/>
                        <a:cs typeface="Times New Roman"/>
                      </a:endParaRPr>
                    </a:p>
                  </a:txBody>
                  <a:tcPr marL="21899" marR="21899" marT="13140" marB="13140"/>
                </a:tc>
              </a:tr>
              <a:tr h="0">
                <a:tc>
                  <a:txBody>
                    <a:bodyPr/>
                    <a:lstStyle/>
                    <a:p>
                      <a:pPr fontAlgn="base">
                        <a:lnSpc>
                          <a:spcPct val="115000"/>
                        </a:lnSpc>
                        <a:spcAft>
                          <a:spcPts val="0"/>
                        </a:spcAft>
                      </a:pPr>
                      <a:r>
                        <a:rPr lang="ru-RU" sz="1200" spc="10" dirty="0">
                          <a:effectLst/>
                        </a:rPr>
                        <a:t>В048</a:t>
                      </a:r>
                      <a:endParaRPr lang="ru-RU" sz="1200" dirty="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a:effectLst/>
                        </a:rPr>
                        <a:t>Еңбек дағдылары</a:t>
                      </a:r>
                      <a:endParaRPr lang="ru-RU" sz="120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a:effectLst/>
                        </a:rPr>
                        <a:t>Математика</a:t>
                      </a:r>
                      <a:endParaRPr lang="ru-RU" sz="120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a:effectLst/>
                        </a:rPr>
                        <a:t>География</a:t>
                      </a:r>
                      <a:endParaRPr lang="ru-RU" sz="1200">
                        <a:effectLst/>
                        <a:latin typeface="Calibri"/>
                        <a:ea typeface="Calibri"/>
                        <a:cs typeface="Times New Roman"/>
                      </a:endParaRPr>
                    </a:p>
                  </a:txBody>
                  <a:tcPr marL="21899" marR="21899" marT="13140" marB="13140"/>
                </a:tc>
              </a:tr>
              <a:tr h="0">
                <a:tc>
                  <a:txBody>
                    <a:bodyPr/>
                    <a:lstStyle/>
                    <a:p>
                      <a:pPr fontAlgn="base">
                        <a:lnSpc>
                          <a:spcPct val="115000"/>
                        </a:lnSpc>
                        <a:spcAft>
                          <a:spcPts val="0"/>
                        </a:spcAft>
                      </a:pPr>
                      <a:r>
                        <a:rPr lang="ru-RU" sz="1200" spc="10" dirty="0">
                          <a:effectLst/>
                        </a:rPr>
                        <a:t>В049</a:t>
                      </a:r>
                      <a:endParaRPr lang="ru-RU" sz="1200" dirty="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a:effectLst/>
                        </a:rPr>
                        <a:t>Құқық</a:t>
                      </a:r>
                      <a:endParaRPr lang="ru-RU" sz="120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dirty="0" err="1">
                          <a:effectLst/>
                        </a:rPr>
                        <a:t>Дүниежүзі</a:t>
                      </a:r>
                      <a:r>
                        <a:rPr lang="ru-RU" sz="1200" spc="10" dirty="0">
                          <a:effectLst/>
                        </a:rPr>
                        <a:t> </a:t>
                      </a:r>
                      <a:r>
                        <a:rPr lang="ru-RU" sz="1200" spc="10" dirty="0" err="1">
                          <a:effectLst/>
                        </a:rPr>
                        <a:t>тарихы</a:t>
                      </a:r>
                      <a:endParaRPr lang="ru-RU" sz="1200" dirty="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a:effectLst/>
                        </a:rPr>
                        <a:t>Құқық негіздері</a:t>
                      </a:r>
                      <a:endParaRPr lang="ru-RU" sz="1200">
                        <a:effectLst/>
                        <a:latin typeface="Calibri"/>
                        <a:ea typeface="Calibri"/>
                        <a:cs typeface="Times New Roman"/>
                      </a:endParaRPr>
                    </a:p>
                  </a:txBody>
                  <a:tcPr marL="21899" marR="21899" marT="13140" marB="13140"/>
                </a:tc>
              </a:tr>
              <a:tr h="0">
                <a:tc>
                  <a:txBody>
                    <a:bodyPr/>
                    <a:lstStyle/>
                    <a:p>
                      <a:pPr fontAlgn="base">
                        <a:lnSpc>
                          <a:spcPct val="115000"/>
                        </a:lnSpc>
                        <a:spcAft>
                          <a:spcPts val="0"/>
                        </a:spcAft>
                      </a:pPr>
                      <a:r>
                        <a:rPr lang="ru-RU" sz="1200" spc="10" dirty="0">
                          <a:effectLst/>
                        </a:rPr>
                        <a:t>В050</a:t>
                      </a:r>
                      <a:endParaRPr lang="ru-RU" sz="1200" dirty="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a:effectLst/>
                        </a:rPr>
                        <a:t>Биологиялық және сабақтас ғылымдар</a:t>
                      </a:r>
                      <a:endParaRPr lang="ru-RU" sz="120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dirty="0">
                          <a:effectLst/>
                        </a:rPr>
                        <a:t>Биология</a:t>
                      </a:r>
                      <a:endParaRPr lang="ru-RU" sz="1200" dirty="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a:effectLst/>
                        </a:rPr>
                        <a:t>Химия</a:t>
                      </a:r>
                      <a:endParaRPr lang="ru-RU" sz="1200">
                        <a:effectLst/>
                        <a:latin typeface="Calibri"/>
                        <a:ea typeface="Calibri"/>
                        <a:cs typeface="Times New Roman"/>
                      </a:endParaRPr>
                    </a:p>
                  </a:txBody>
                  <a:tcPr marL="21899" marR="21899" marT="13140" marB="13140"/>
                </a:tc>
              </a:tr>
              <a:tr h="0">
                <a:tc>
                  <a:txBody>
                    <a:bodyPr/>
                    <a:lstStyle/>
                    <a:p>
                      <a:pPr fontAlgn="base">
                        <a:lnSpc>
                          <a:spcPct val="115000"/>
                        </a:lnSpc>
                        <a:spcAft>
                          <a:spcPts val="0"/>
                        </a:spcAft>
                      </a:pPr>
                      <a:r>
                        <a:rPr lang="ru-RU" sz="1200" spc="10">
                          <a:effectLst/>
                        </a:rPr>
                        <a:t>В051</a:t>
                      </a:r>
                      <a:endParaRPr lang="ru-RU" sz="120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dirty="0" err="1">
                          <a:effectLst/>
                        </a:rPr>
                        <a:t>Қоршаған</a:t>
                      </a:r>
                      <a:r>
                        <a:rPr lang="ru-RU" sz="1200" spc="10" dirty="0">
                          <a:effectLst/>
                        </a:rPr>
                        <a:t> орта</a:t>
                      </a:r>
                      <a:endParaRPr lang="ru-RU" sz="1200" dirty="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a:effectLst/>
                        </a:rPr>
                        <a:t>Биология</a:t>
                      </a:r>
                      <a:endParaRPr lang="ru-RU" sz="120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a:effectLst/>
                        </a:rPr>
                        <a:t>География</a:t>
                      </a:r>
                      <a:endParaRPr lang="ru-RU" sz="1200">
                        <a:effectLst/>
                        <a:latin typeface="Calibri"/>
                        <a:ea typeface="Calibri"/>
                        <a:cs typeface="Times New Roman"/>
                      </a:endParaRPr>
                    </a:p>
                  </a:txBody>
                  <a:tcPr marL="21899" marR="21899" marT="13140" marB="13140"/>
                </a:tc>
              </a:tr>
              <a:tr h="0">
                <a:tc>
                  <a:txBody>
                    <a:bodyPr/>
                    <a:lstStyle/>
                    <a:p>
                      <a:pPr fontAlgn="base">
                        <a:lnSpc>
                          <a:spcPct val="115000"/>
                        </a:lnSpc>
                        <a:spcAft>
                          <a:spcPts val="0"/>
                        </a:spcAft>
                      </a:pPr>
                      <a:r>
                        <a:rPr lang="ru-RU" sz="1200" spc="10">
                          <a:effectLst/>
                        </a:rPr>
                        <a:t>В052</a:t>
                      </a:r>
                      <a:endParaRPr lang="ru-RU" sz="120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dirty="0" err="1">
                          <a:effectLst/>
                        </a:rPr>
                        <a:t>Жер</a:t>
                      </a:r>
                      <a:r>
                        <a:rPr lang="ru-RU" sz="1200" spc="10" dirty="0">
                          <a:effectLst/>
                        </a:rPr>
                        <a:t> </a:t>
                      </a:r>
                      <a:r>
                        <a:rPr lang="ru-RU" sz="1200" spc="10" dirty="0" err="1">
                          <a:effectLst/>
                        </a:rPr>
                        <a:t>туралы</a:t>
                      </a:r>
                      <a:r>
                        <a:rPr lang="ru-RU" sz="1200" spc="10" dirty="0">
                          <a:effectLst/>
                        </a:rPr>
                        <a:t> </a:t>
                      </a:r>
                      <a:r>
                        <a:rPr lang="ru-RU" sz="1200" spc="10" dirty="0" err="1">
                          <a:effectLst/>
                        </a:rPr>
                        <a:t>ғылым</a:t>
                      </a:r>
                      <a:endParaRPr lang="ru-RU" sz="1200" dirty="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a:effectLst/>
                        </a:rPr>
                        <a:t>Математика</a:t>
                      </a:r>
                      <a:endParaRPr lang="ru-RU" sz="120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dirty="0">
                          <a:effectLst/>
                        </a:rPr>
                        <a:t>География</a:t>
                      </a:r>
                      <a:endParaRPr lang="ru-RU" sz="1200" dirty="0">
                        <a:effectLst/>
                        <a:latin typeface="Calibri"/>
                        <a:ea typeface="Calibri"/>
                        <a:cs typeface="Times New Roman"/>
                      </a:endParaRPr>
                    </a:p>
                  </a:txBody>
                  <a:tcPr marL="21899" marR="21899" marT="13140" marB="13140"/>
                </a:tc>
              </a:tr>
              <a:tr h="0">
                <a:tc>
                  <a:txBody>
                    <a:bodyPr/>
                    <a:lstStyle/>
                    <a:p>
                      <a:pPr fontAlgn="base">
                        <a:lnSpc>
                          <a:spcPct val="115000"/>
                        </a:lnSpc>
                        <a:spcAft>
                          <a:spcPts val="0"/>
                        </a:spcAft>
                      </a:pPr>
                      <a:r>
                        <a:rPr lang="ru-RU" sz="1200" spc="10">
                          <a:effectLst/>
                        </a:rPr>
                        <a:t>В053</a:t>
                      </a:r>
                      <a:endParaRPr lang="ru-RU" sz="120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a:effectLst/>
                        </a:rPr>
                        <a:t>Химия</a:t>
                      </a:r>
                      <a:endParaRPr lang="ru-RU" sz="120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a:effectLst/>
                        </a:rPr>
                        <a:t>Химия</a:t>
                      </a:r>
                      <a:endParaRPr lang="ru-RU" sz="120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dirty="0">
                          <a:effectLst/>
                        </a:rPr>
                        <a:t>Биология</a:t>
                      </a:r>
                      <a:endParaRPr lang="ru-RU" sz="1200" dirty="0">
                        <a:effectLst/>
                        <a:latin typeface="Calibri"/>
                        <a:ea typeface="Calibri"/>
                        <a:cs typeface="Times New Roman"/>
                      </a:endParaRPr>
                    </a:p>
                  </a:txBody>
                  <a:tcPr marL="21899" marR="21899" marT="13140" marB="13140"/>
                </a:tc>
              </a:tr>
              <a:tr h="0">
                <a:tc>
                  <a:txBody>
                    <a:bodyPr/>
                    <a:lstStyle/>
                    <a:p>
                      <a:pPr fontAlgn="base">
                        <a:lnSpc>
                          <a:spcPct val="115000"/>
                        </a:lnSpc>
                        <a:spcAft>
                          <a:spcPts val="0"/>
                        </a:spcAft>
                      </a:pPr>
                      <a:r>
                        <a:rPr lang="ru-RU" sz="1200" spc="10">
                          <a:effectLst/>
                        </a:rPr>
                        <a:t>В054</a:t>
                      </a:r>
                      <a:endParaRPr lang="ru-RU" sz="120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dirty="0">
                          <a:effectLst/>
                        </a:rPr>
                        <a:t>Физика</a:t>
                      </a:r>
                      <a:endParaRPr lang="ru-RU" sz="1200" dirty="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a:effectLst/>
                        </a:rPr>
                        <a:t>Физика</a:t>
                      </a:r>
                      <a:endParaRPr lang="ru-RU" sz="120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a:effectLst/>
                        </a:rPr>
                        <a:t>Математика</a:t>
                      </a:r>
                      <a:endParaRPr lang="ru-RU" sz="1200">
                        <a:effectLst/>
                        <a:latin typeface="Calibri"/>
                        <a:ea typeface="Calibri"/>
                        <a:cs typeface="Times New Roman"/>
                      </a:endParaRPr>
                    </a:p>
                  </a:txBody>
                  <a:tcPr marL="21899" marR="21899" marT="13140" marB="13140"/>
                </a:tc>
              </a:tr>
              <a:tr h="0">
                <a:tc>
                  <a:txBody>
                    <a:bodyPr/>
                    <a:lstStyle/>
                    <a:p>
                      <a:pPr fontAlgn="base">
                        <a:lnSpc>
                          <a:spcPct val="115000"/>
                        </a:lnSpc>
                        <a:spcAft>
                          <a:spcPts val="0"/>
                        </a:spcAft>
                      </a:pPr>
                      <a:r>
                        <a:rPr lang="ru-RU" sz="1200" spc="10">
                          <a:effectLst/>
                        </a:rPr>
                        <a:t>В055</a:t>
                      </a:r>
                      <a:endParaRPr lang="ru-RU" sz="120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dirty="0">
                          <a:effectLst/>
                        </a:rPr>
                        <a:t>Математика </a:t>
                      </a:r>
                      <a:r>
                        <a:rPr lang="ru-RU" sz="1200" spc="10" dirty="0" err="1">
                          <a:effectLst/>
                        </a:rPr>
                        <a:t>және</a:t>
                      </a:r>
                      <a:r>
                        <a:rPr lang="ru-RU" sz="1200" spc="10" dirty="0">
                          <a:effectLst/>
                        </a:rPr>
                        <a:t> статистика</a:t>
                      </a:r>
                      <a:endParaRPr lang="ru-RU" sz="1200" dirty="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dirty="0">
                          <a:effectLst/>
                        </a:rPr>
                        <a:t>Математика</a:t>
                      </a:r>
                      <a:endParaRPr lang="ru-RU" sz="1200" dirty="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dirty="0">
                          <a:effectLst/>
                        </a:rPr>
                        <a:t>Физика</a:t>
                      </a:r>
                      <a:endParaRPr lang="ru-RU" sz="1200" dirty="0">
                        <a:effectLst/>
                        <a:latin typeface="Calibri"/>
                        <a:ea typeface="Calibri"/>
                        <a:cs typeface="Times New Roman"/>
                      </a:endParaRPr>
                    </a:p>
                  </a:txBody>
                  <a:tcPr marL="21899" marR="21899" marT="13140" marB="13140"/>
                </a:tc>
              </a:tr>
              <a:tr h="0">
                <a:tc>
                  <a:txBody>
                    <a:bodyPr/>
                    <a:lstStyle/>
                    <a:p>
                      <a:pPr fontAlgn="base">
                        <a:lnSpc>
                          <a:spcPct val="115000"/>
                        </a:lnSpc>
                        <a:spcAft>
                          <a:spcPts val="0"/>
                        </a:spcAft>
                      </a:pPr>
                      <a:r>
                        <a:rPr lang="ru-RU" sz="1200" spc="10">
                          <a:effectLst/>
                        </a:rPr>
                        <a:t>В056</a:t>
                      </a:r>
                      <a:endParaRPr lang="ru-RU" sz="120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a:effectLst/>
                        </a:rPr>
                        <a:t>Механика</a:t>
                      </a:r>
                      <a:endParaRPr lang="ru-RU" sz="120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dirty="0">
                          <a:effectLst/>
                        </a:rPr>
                        <a:t>Математика</a:t>
                      </a:r>
                      <a:endParaRPr lang="ru-RU" sz="1200" dirty="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a:effectLst/>
                        </a:rPr>
                        <a:t>Физика</a:t>
                      </a:r>
                      <a:endParaRPr lang="ru-RU" sz="1200">
                        <a:effectLst/>
                        <a:latin typeface="Calibri"/>
                        <a:ea typeface="Calibri"/>
                        <a:cs typeface="Times New Roman"/>
                      </a:endParaRPr>
                    </a:p>
                  </a:txBody>
                  <a:tcPr marL="21899" marR="21899" marT="13140" marB="13140"/>
                </a:tc>
              </a:tr>
              <a:tr h="0">
                <a:tc>
                  <a:txBody>
                    <a:bodyPr/>
                    <a:lstStyle/>
                    <a:p>
                      <a:pPr fontAlgn="base">
                        <a:lnSpc>
                          <a:spcPct val="115000"/>
                        </a:lnSpc>
                        <a:spcAft>
                          <a:spcPts val="0"/>
                        </a:spcAft>
                      </a:pPr>
                      <a:r>
                        <a:rPr lang="ru-RU" sz="1200" spc="10">
                          <a:effectLst/>
                        </a:rPr>
                        <a:t>В057</a:t>
                      </a:r>
                      <a:endParaRPr lang="ru-RU" sz="120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a:effectLst/>
                        </a:rPr>
                        <a:t>Ақпараттық технологиялар</a:t>
                      </a:r>
                      <a:endParaRPr lang="ru-RU" sz="120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dirty="0">
                          <a:effectLst/>
                        </a:rPr>
                        <a:t>Математика</a:t>
                      </a:r>
                      <a:endParaRPr lang="ru-RU" sz="1200" dirty="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dirty="0">
                          <a:effectLst/>
                        </a:rPr>
                        <a:t>Физика</a:t>
                      </a:r>
                      <a:endParaRPr lang="ru-RU" sz="1200" dirty="0">
                        <a:effectLst/>
                        <a:latin typeface="Calibri"/>
                        <a:ea typeface="Calibri"/>
                        <a:cs typeface="Times New Roman"/>
                      </a:endParaRPr>
                    </a:p>
                  </a:txBody>
                  <a:tcPr marL="21899" marR="21899" marT="13140" marB="13140"/>
                </a:tc>
              </a:tr>
              <a:tr h="0">
                <a:tc>
                  <a:txBody>
                    <a:bodyPr/>
                    <a:lstStyle/>
                    <a:p>
                      <a:pPr fontAlgn="base">
                        <a:lnSpc>
                          <a:spcPct val="115000"/>
                        </a:lnSpc>
                        <a:spcAft>
                          <a:spcPts val="0"/>
                        </a:spcAft>
                      </a:pPr>
                      <a:r>
                        <a:rPr lang="ru-RU" sz="1200" spc="10">
                          <a:effectLst/>
                        </a:rPr>
                        <a:t>В058</a:t>
                      </a:r>
                      <a:endParaRPr lang="ru-RU" sz="120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a:effectLst/>
                        </a:rPr>
                        <a:t>Ақпараттық қауіпсіздік</a:t>
                      </a:r>
                      <a:endParaRPr lang="ru-RU" sz="120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a:effectLst/>
                        </a:rPr>
                        <a:t>Математика</a:t>
                      </a:r>
                      <a:endParaRPr lang="ru-RU" sz="120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dirty="0">
                          <a:effectLst/>
                        </a:rPr>
                        <a:t>Физика</a:t>
                      </a:r>
                      <a:endParaRPr lang="ru-RU" sz="1200" dirty="0">
                        <a:effectLst/>
                        <a:latin typeface="Calibri"/>
                        <a:ea typeface="Calibri"/>
                        <a:cs typeface="Times New Roman"/>
                      </a:endParaRPr>
                    </a:p>
                  </a:txBody>
                  <a:tcPr marL="21899" marR="21899" marT="13140" marB="13140"/>
                </a:tc>
              </a:tr>
              <a:tr h="0">
                <a:tc>
                  <a:txBody>
                    <a:bodyPr/>
                    <a:lstStyle/>
                    <a:p>
                      <a:pPr fontAlgn="base">
                        <a:lnSpc>
                          <a:spcPct val="115000"/>
                        </a:lnSpc>
                        <a:spcAft>
                          <a:spcPts val="0"/>
                        </a:spcAft>
                      </a:pPr>
                      <a:r>
                        <a:rPr lang="ru-RU" sz="1200" spc="10">
                          <a:effectLst/>
                        </a:rPr>
                        <a:t>В059</a:t>
                      </a:r>
                      <a:endParaRPr lang="ru-RU" sz="120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a:effectLst/>
                        </a:rPr>
                        <a:t>Коммуникациялар және коммуникациялық технологиялар</a:t>
                      </a:r>
                      <a:endParaRPr lang="ru-RU" sz="120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a:effectLst/>
                        </a:rPr>
                        <a:t>Математика</a:t>
                      </a:r>
                      <a:endParaRPr lang="ru-RU" sz="120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dirty="0">
                          <a:effectLst/>
                        </a:rPr>
                        <a:t>Физика</a:t>
                      </a:r>
                      <a:endParaRPr lang="ru-RU" sz="1200" dirty="0">
                        <a:effectLst/>
                        <a:latin typeface="Calibri"/>
                        <a:ea typeface="Calibri"/>
                        <a:cs typeface="Times New Roman"/>
                      </a:endParaRPr>
                    </a:p>
                  </a:txBody>
                  <a:tcPr marL="21899" marR="21899" marT="13140" marB="13140"/>
                </a:tc>
              </a:tr>
              <a:tr h="0">
                <a:tc>
                  <a:txBody>
                    <a:bodyPr/>
                    <a:lstStyle/>
                    <a:p>
                      <a:pPr fontAlgn="base">
                        <a:lnSpc>
                          <a:spcPct val="115000"/>
                        </a:lnSpc>
                        <a:spcAft>
                          <a:spcPts val="0"/>
                        </a:spcAft>
                      </a:pPr>
                      <a:r>
                        <a:rPr lang="ru-RU" sz="1200" spc="10">
                          <a:effectLst/>
                        </a:rPr>
                        <a:t>В060</a:t>
                      </a:r>
                      <a:endParaRPr lang="ru-RU" sz="120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a:effectLst/>
                        </a:rPr>
                        <a:t>Химиялық инженерия және процестер</a:t>
                      </a:r>
                      <a:endParaRPr lang="ru-RU" sz="120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a:effectLst/>
                        </a:rPr>
                        <a:t>Химия</a:t>
                      </a:r>
                      <a:endParaRPr lang="ru-RU" sz="120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dirty="0">
                          <a:effectLst/>
                        </a:rPr>
                        <a:t>Физика</a:t>
                      </a:r>
                      <a:endParaRPr lang="ru-RU" sz="1200" dirty="0">
                        <a:effectLst/>
                        <a:latin typeface="Calibri"/>
                        <a:ea typeface="Calibri"/>
                        <a:cs typeface="Times New Roman"/>
                      </a:endParaRPr>
                    </a:p>
                  </a:txBody>
                  <a:tcPr marL="21899" marR="21899" marT="13140" marB="13140"/>
                </a:tc>
              </a:tr>
            </a:tbl>
          </a:graphicData>
        </a:graphic>
      </p:graphicFrame>
      <p:sp>
        <p:nvSpPr>
          <p:cNvPr id="5" name="TextBox 4"/>
          <p:cNvSpPr txBox="1"/>
          <p:nvPr/>
        </p:nvSpPr>
        <p:spPr>
          <a:xfrm>
            <a:off x="-17785" y="0"/>
            <a:ext cx="12222485" cy="461665"/>
          </a:xfrm>
          <a:prstGeom prst="rect">
            <a:avLst/>
          </a:prstGeom>
          <a:solidFill>
            <a:srgbClr val="E4C29C"/>
          </a:solidFill>
        </p:spPr>
        <p:txBody>
          <a:bodyPr wrap="square" rtlCol="0">
            <a:spAutoFit/>
          </a:bodyPr>
          <a:lstStyle/>
          <a:p>
            <a:pPr algn="ctr" fontAlgn="base"/>
            <a:r>
              <a:rPr lang="ru-RU" sz="2400" b="1" dirty="0" err="1"/>
              <a:t>Ұлттық</a:t>
            </a:r>
            <a:r>
              <a:rPr lang="ru-RU" sz="2400" b="1" dirty="0"/>
              <a:t> </a:t>
            </a:r>
            <a:r>
              <a:rPr lang="ru-RU" sz="2400" b="1" dirty="0" err="1"/>
              <a:t>бірыңғай</a:t>
            </a:r>
            <a:r>
              <a:rPr lang="ru-RU" sz="2400" b="1" dirty="0"/>
              <a:t> </a:t>
            </a:r>
            <a:r>
              <a:rPr lang="ru-RU" sz="2400" b="1" dirty="0" err="1"/>
              <a:t>тестілеудің</a:t>
            </a:r>
            <a:r>
              <a:rPr lang="ru-RU" sz="2400" b="1" dirty="0"/>
              <a:t> </a:t>
            </a:r>
            <a:r>
              <a:rPr lang="ru-RU" sz="2400" b="1" dirty="0" err="1"/>
              <a:t>бейіндік</a:t>
            </a:r>
            <a:r>
              <a:rPr lang="ru-RU" sz="2400" b="1" dirty="0"/>
              <a:t> </a:t>
            </a:r>
            <a:r>
              <a:rPr lang="ru-RU" sz="2400" b="1" dirty="0" err="1"/>
              <a:t>пәндері</a:t>
            </a:r>
            <a:r>
              <a:rPr lang="ru-RU" sz="2400" b="1" dirty="0"/>
              <a:t> </a:t>
            </a:r>
            <a:r>
              <a:rPr lang="ru-RU" sz="2400" b="1" dirty="0" err="1"/>
              <a:t>көрсетілген</a:t>
            </a:r>
            <a:r>
              <a:rPr lang="ru-RU" sz="2400" b="1" dirty="0"/>
              <a:t> </a:t>
            </a:r>
            <a:r>
              <a:rPr lang="ru-RU" sz="2400" b="1" dirty="0" smtClean="0"/>
              <a:t>ББТ </a:t>
            </a:r>
            <a:r>
              <a:rPr lang="ru-RU" sz="2400" b="1" dirty="0" err="1" smtClean="0"/>
              <a:t>топтарының</a:t>
            </a:r>
            <a:r>
              <a:rPr lang="ru-RU" sz="2400" b="1" dirty="0" smtClean="0"/>
              <a:t> </a:t>
            </a:r>
            <a:r>
              <a:rPr lang="ru-RU" sz="2400" b="1" dirty="0" err="1" smtClean="0"/>
              <a:t>тізбесі</a:t>
            </a:r>
            <a:endParaRPr lang="ru-RU" sz="2400" b="1" dirty="0" smtClean="0"/>
          </a:p>
        </p:txBody>
      </p:sp>
    </p:spTree>
    <p:extLst>
      <p:ext uri="{BB962C8B-B14F-4D97-AF65-F5344CB8AC3E}">
        <p14:creationId xmlns:p14="http://schemas.microsoft.com/office/powerpoint/2010/main" val="21879839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1906953523"/>
              </p:ext>
            </p:extLst>
          </p:nvPr>
        </p:nvGraphicFramePr>
        <p:xfrm>
          <a:off x="350602" y="774452"/>
          <a:ext cx="11521279" cy="5183686"/>
        </p:xfrm>
        <a:graphic>
          <a:graphicData uri="http://schemas.openxmlformats.org/drawingml/2006/table">
            <a:tbl>
              <a:tblPr firstRow="1" firstCol="1" bandRow="1">
                <a:tableStyleId>{BC89EF96-8CEA-46FF-86C4-4CE0E7609802}</a:tableStyleId>
              </a:tblPr>
              <a:tblGrid>
                <a:gridCol w="2005728"/>
                <a:gridCol w="5062541"/>
                <a:gridCol w="2332529"/>
                <a:gridCol w="2120481"/>
              </a:tblGrid>
              <a:tr h="137267">
                <a:tc rowSpan="2">
                  <a:txBody>
                    <a:bodyPr/>
                    <a:lstStyle/>
                    <a:p>
                      <a:pPr algn="ctr" fontAlgn="base">
                        <a:lnSpc>
                          <a:spcPct val="115000"/>
                        </a:lnSpc>
                        <a:spcAft>
                          <a:spcPts val="0"/>
                        </a:spcAft>
                      </a:pPr>
                      <a:r>
                        <a:rPr lang="kk-KZ" sz="1200" spc="10" dirty="0">
                          <a:solidFill>
                            <a:schemeClr val="bg1"/>
                          </a:solidFill>
                          <a:effectLst/>
                        </a:rPr>
                        <a:t>Д</a:t>
                      </a:r>
                      <a:r>
                        <a:rPr lang="ru-RU" sz="1200" spc="10" dirty="0" err="1">
                          <a:solidFill>
                            <a:schemeClr val="bg1"/>
                          </a:solidFill>
                          <a:effectLst/>
                        </a:rPr>
                        <a:t>айындау</a:t>
                      </a:r>
                      <a:r>
                        <a:rPr lang="ru-RU" sz="1200" spc="10" dirty="0">
                          <a:solidFill>
                            <a:schemeClr val="bg1"/>
                          </a:solidFill>
                          <a:effectLst/>
                        </a:rPr>
                        <a:t> </a:t>
                      </a:r>
                      <a:r>
                        <a:rPr lang="ru-RU" sz="1200" spc="10" dirty="0" err="1">
                          <a:solidFill>
                            <a:schemeClr val="bg1"/>
                          </a:solidFill>
                          <a:effectLst/>
                        </a:rPr>
                        <a:t>бағытының</a:t>
                      </a:r>
                      <a:r>
                        <a:rPr lang="ru-RU" sz="1200" spc="10" dirty="0">
                          <a:solidFill>
                            <a:schemeClr val="bg1"/>
                          </a:solidFill>
                          <a:effectLst/>
                        </a:rPr>
                        <a:t> </a:t>
                      </a:r>
                      <a:r>
                        <a:rPr lang="ru-RU" sz="1200" spc="10" dirty="0" err="1">
                          <a:solidFill>
                            <a:schemeClr val="bg1"/>
                          </a:solidFill>
                          <a:effectLst/>
                        </a:rPr>
                        <a:t>атауы</a:t>
                      </a:r>
                      <a:r>
                        <a:rPr lang="ru-RU" sz="1200" spc="10" dirty="0">
                          <a:solidFill>
                            <a:schemeClr val="bg1"/>
                          </a:solidFill>
                          <a:effectLst/>
                        </a:rPr>
                        <a:t> </a:t>
                      </a:r>
                      <a:r>
                        <a:rPr lang="ru-RU" sz="1200" spc="10" dirty="0" err="1">
                          <a:solidFill>
                            <a:schemeClr val="bg1"/>
                          </a:solidFill>
                          <a:effectLst/>
                        </a:rPr>
                        <a:t>және</a:t>
                      </a:r>
                      <a:r>
                        <a:rPr lang="ru-RU" sz="1200" spc="10" dirty="0">
                          <a:solidFill>
                            <a:schemeClr val="bg1"/>
                          </a:solidFill>
                          <a:effectLst/>
                        </a:rPr>
                        <a:t> </a:t>
                      </a:r>
                      <a:r>
                        <a:rPr lang="ru-RU" sz="1200" spc="10" dirty="0" err="1">
                          <a:solidFill>
                            <a:schemeClr val="bg1"/>
                          </a:solidFill>
                          <a:effectLst/>
                        </a:rPr>
                        <a:t>нөмірі</a:t>
                      </a:r>
                      <a:endParaRPr lang="ru-RU" sz="1200" dirty="0">
                        <a:solidFill>
                          <a:schemeClr val="bg1"/>
                        </a:solidFill>
                        <a:effectLst/>
                        <a:latin typeface="Calibri"/>
                        <a:ea typeface="Calibri"/>
                        <a:cs typeface="Times New Roman"/>
                      </a:endParaRPr>
                    </a:p>
                  </a:txBody>
                  <a:tcPr marL="22024" marR="22024" marT="13215" marB="13215">
                    <a:solidFill>
                      <a:schemeClr val="tx2">
                        <a:lumMod val="60000"/>
                        <a:lumOff val="40000"/>
                      </a:schemeClr>
                    </a:solidFill>
                  </a:tcPr>
                </a:tc>
                <a:tc rowSpan="2">
                  <a:txBody>
                    <a:bodyPr/>
                    <a:lstStyle/>
                    <a:p>
                      <a:pPr algn="ctr" fontAlgn="base">
                        <a:lnSpc>
                          <a:spcPct val="115000"/>
                        </a:lnSpc>
                        <a:spcAft>
                          <a:spcPts val="0"/>
                        </a:spcAft>
                      </a:pPr>
                      <a:r>
                        <a:rPr lang="ru-RU" sz="1200" spc="10" dirty="0" err="1">
                          <a:solidFill>
                            <a:schemeClr val="bg1"/>
                          </a:solidFill>
                          <a:effectLst/>
                        </a:rPr>
                        <a:t>Білім</a:t>
                      </a:r>
                      <a:r>
                        <a:rPr lang="ru-RU" sz="1200" spc="10" dirty="0">
                          <a:solidFill>
                            <a:schemeClr val="bg1"/>
                          </a:solidFill>
                          <a:effectLst/>
                        </a:rPr>
                        <a:t> беру </a:t>
                      </a:r>
                      <a:r>
                        <a:rPr lang="ru-RU" sz="1200" spc="10" dirty="0" err="1">
                          <a:solidFill>
                            <a:schemeClr val="bg1"/>
                          </a:solidFill>
                          <a:effectLst/>
                        </a:rPr>
                        <a:t>бағдарламалары</a:t>
                      </a:r>
                      <a:r>
                        <a:rPr lang="ru-RU" sz="1200" spc="10" dirty="0">
                          <a:solidFill>
                            <a:schemeClr val="bg1"/>
                          </a:solidFill>
                          <a:effectLst/>
                        </a:rPr>
                        <a:t> </a:t>
                      </a:r>
                      <a:r>
                        <a:rPr lang="ru-RU" sz="1200" spc="10" dirty="0" err="1">
                          <a:solidFill>
                            <a:schemeClr val="bg1"/>
                          </a:solidFill>
                          <a:effectLst/>
                        </a:rPr>
                        <a:t>тобы</a:t>
                      </a:r>
                      <a:endParaRPr lang="ru-RU" sz="1200" dirty="0">
                        <a:solidFill>
                          <a:schemeClr val="bg1"/>
                        </a:solidFill>
                        <a:effectLst/>
                        <a:latin typeface="Calibri"/>
                        <a:ea typeface="Calibri"/>
                        <a:cs typeface="Times New Roman"/>
                      </a:endParaRPr>
                    </a:p>
                  </a:txBody>
                  <a:tcPr marL="22024" marR="22024" marT="13215" marB="13215">
                    <a:solidFill>
                      <a:schemeClr val="tx2">
                        <a:lumMod val="60000"/>
                        <a:lumOff val="40000"/>
                      </a:schemeClr>
                    </a:solidFill>
                  </a:tcPr>
                </a:tc>
                <a:tc gridSpan="2">
                  <a:txBody>
                    <a:bodyPr/>
                    <a:lstStyle/>
                    <a:p>
                      <a:pPr algn="ctr" fontAlgn="base">
                        <a:lnSpc>
                          <a:spcPct val="115000"/>
                        </a:lnSpc>
                        <a:spcAft>
                          <a:spcPts val="0"/>
                        </a:spcAft>
                      </a:pPr>
                      <a:r>
                        <a:rPr lang="ru-RU" sz="1200" spc="10" dirty="0" err="1">
                          <a:solidFill>
                            <a:schemeClr val="bg1"/>
                          </a:solidFill>
                          <a:effectLst/>
                        </a:rPr>
                        <a:t>Бейіндік</a:t>
                      </a:r>
                      <a:r>
                        <a:rPr lang="ru-RU" sz="1200" spc="10" dirty="0">
                          <a:solidFill>
                            <a:schemeClr val="bg1"/>
                          </a:solidFill>
                          <a:effectLst/>
                        </a:rPr>
                        <a:t> </a:t>
                      </a:r>
                      <a:r>
                        <a:rPr lang="ru-RU" sz="1200" spc="10" dirty="0" err="1">
                          <a:solidFill>
                            <a:schemeClr val="bg1"/>
                          </a:solidFill>
                          <a:effectLst/>
                        </a:rPr>
                        <a:t>пәндер</a:t>
                      </a:r>
                      <a:endParaRPr lang="ru-RU" sz="1200" dirty="0">
                        <a:solidFill>
                          <a:schemeClr val="bg1"/>
                        </a:solidFill>
                        <a:effectLst/>
                        <a:latin typeface="Calibri"/>
                        <a:ea typeface="Calibri"/>
                        <a:cs typeface="Times New Roman"/>
                      </a:endParaRPr>
                    </a:p>
                  </a:txBody>
                  <a:tcPr marL="22024" marR="22024" marT="13215" marB="13215">
                    <a:solidFill>
                      <a:schemeClr val="tx2">
                        <a:lumMod val="60000"/>
                        <a:lumOff val="40000"/>
                      </a:schemeClr>
                    </a:solidFill>
                  </a:tcPr>
                </a:tc>
                <a:tc hMerge="1">
                  <a:txBody>
                    <a:bodyPr/>
                    <a:lstStyle/>
                    <a:p>
                      <a:endParaRPr lang="ru-RU"/>
                    </a:p>
                  </a:txBody>
                  <a:tcPr/>
                </a:tc>
              </a:tr>
              <a:tr h="0">
                <a:tc vMerge="1">
                  <a:txBody>
                    <a:bodyPr/>
                    <a:lstStyle/>
                    <a:p>
                      <a:endParaRPr lang="ru-RU"/>
                    </a:p>
                  </a:txBody>
                  <a:tcPr/>
                </a:tc>
                <a:tc vMerge="1">
                  <a:txBody>
                    <a:bodyPr/>
                    <a:lstStyle/>
                    <a:p>
                      <a:endParaRPr lang="ru-RU"/>
                    </a:p>
                  </a:txBody>
                  <a:tcPr/>
                </a:tc>
                <a:tc>
                  <a:txBody>
                    <a:bodyPr/>
                    <a:lstStyle/>
                    <a:p>
                      <a:pPr algn="ctr" fontAlgn="base">
                        <a:lnSpc>
                          <a:spcPct val="115000"/>
                        </a:lnSpc>
                        <a:spcAft>
                          <a:spcPts val="0"/>
                        </a:spcAft>
                      </a:pPr>
                      <a:r>
                        <a:rPr lang="ru-RU" sz="1200" spc="10" dirty="0">
                          <a:solidFill>
                            <a:schemeClr val="bg1"/>
                          </a:solidFill>
                          <a:effectLst/>
                        </a:rPr>
                        <a:t>1 </a:t>
                      </a:r>
                      <a:r>
                        <a:rPr lang="ru-RU" sz="1200" spc="10" dirty="0" err="1">
                          <a:solidFill>
                            <a:schemeClr val="bg1"/>
                          </a:solidFill>
                          <a:effectLst/>
                        </a:rPr>
                        <a:t>бейіндік</a:t>
                      </a:r>
                      <a:r>
                        <a:rPr lang="ru-RU" sz="1200" spc="10" dirty="0">
                          <a:solidFill>
                            <a:schemeClr val="bg1"/>
                          </a:solidFill>
                          <a:effectLst/>
                        </a:rPr>
                        <a:t> </a:t>
                      </a:r>
                      <a:r>
                        <a:rPr lang="ru-RU" sz="1200" spc="10" dirty="0" err="1">
                          <a:solidFill>
                            <a:schemeClr val="bg1"/>
                          </a:solidFill>
                          <a:effectLst/>
                        </a:rPr>
                        <a:t>пән</a:t>
                      </a:r>
                      <a:endParaRPr lang="ru-RU" sz="1200" dirty="0">
                        <a:solidFill>
                          <a:schemeClr val="bg1"/>
                        </a:solidFill>
                        <a:effectLst/>
                        <a:latin typeface="Calibri"/>
                        <a:ea typeface="Calibri"/>
                        <a:cs typeface="Times New Roman"/>
                      </a:endParaRPr>
                    </a:p>
                  </a:txBody>
                  <a:tcPr marL="22024" marR="22024" marT="13215" marB="13215">
                    <a:solidFill>
                      <a:schemeClr val="tx2">
                        <a:lumMod val="60000"/>
                        <a:lumOff val="40000"/>
                      </a:schemeClr>
                    </a:solidFill>
                  </a:tcPr>
                </a:tc>
                <a:tc>
                  <a:txBody>
                    <a:bodyPr/>
                    <a:lstStyle/>
                    <a:p>
                      <a:pPr algn="ctr" fontAlgn="base">
                        <a:lnSpc>
                          <a:spcPct val="115000"/>
                        </a:lnSpc>
                        <a:spcAft>
                          <a:spcPts val="0"/>
                        </a:spcAft>
                      </a:pPr>
                      <a:r>
                        <a:rPr lang="ru-RU" sz="1200" spc="10" dirty="0">
                          <a:solidFill>
                            <a:schemeClr val="bg1"/>
                          </a:solidFill>
                          <a:effectLst/>
                        </a:rPr>
                        <a:t>2 </a:t>
                      </a:r>
                      <a:r>
                        <a:rPr lang="ru-RU" sz="1200" spc="10" dirty="0" err="1">
                          <a:solidFill>
                            <a:schemeClr val="bg1"/>
                          </a:solidFill>
                          <a:effectLst/>
                        </a:rPr>
                        <a:t>бейіндік</a:t>
                      </a:r>
                      <a:r>
                        <a:rPr lang="ru-RU" sz="1200" spc="10" dirty="0">
                          <a:solidFill>
                            <a:schemeClr val="bg1"/>
                          </a:solidFill>
                          <a:effectLst/>
                        </a:rPr>
                        <a:t> </a:t>
                      </a:r>
                      <a:r>
                        <a:rPr lang="ru-RU" sz="1200" spc="10" dirty="0" err="1">
                          <a:solidFill>
                            <a:schemeClr val="bg1"/>
                          </a:solidFill>
                          <a:effectLst/>
                        </a:rPr>
                        <a:t>пән</a:t>
                      </a:r>
                      <a:endParaRPr lang="ru-RU" sz="1200" dirty="0">
                        <a:solidFill>
                          <a:schemeClr val="bg1"/>
                        </a:solidFill>
                        <a:effectLst/>
                        <a:latin typeface="Calibri"/>
                        <a:ea typeface="Calibri"/>
                        <a:cs typeface="Times New Roman"/>
                      </a:endParaRPr>
                    </a:p>
                  </a:txBody>
                  <a:tcPr marL="22024" marR="22024" marT="13215" marB="13215">
                    <a:solidFill>
                      <a:schemeClr val="tx2">
                        <a:lumMod val="60000"/>
                        <a:lumOff val="40000"/>
                      </a:schemeClr>
                    </a:solidFill>
                  </a:tcPr>
                </a:tc>
              </a:tr>
              <a:tr h="0">
                <a:tc>
                  <a:txBody>
                    <a:bodyPr/>
                    <a:lstStyle/>
                    <a:p>
                      <a:pPr fontAlgn="base">
                        <a:lnSpc>
                          <a:spcPct val="115000"/>
                        </a:lnSpc>
                        <a:spcAft>
                          <a:spcPts val="0"/>
                        </a:spcAft>
                      </a:pPr>
                      <a:r>
                        <a:rPr lang="ru-RU" sz="1200" spc="10" dirty="0">
                          <a:effectLst/>
                        </a:rPr>
                        <a:t>В061</a:t>
                      </a:r>
                      <a:endParaRPr lang="ru-RU" sz="1200" dirty="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dirty="0" err="1">
                          <a:effectLst/>
                        </a:rPr>
                        <a:t>Материалтану</a:t>
                      </a:r>
                      <a:r>
                        <a:rPr lang="ru-RU" sz="1200" spc="10" dirty="0">
                          <a:effectLst/>
                        </a:rPr>
                        <a:t> </a:t>
                      </a:r>
                      <a:r>
                        <a:rPr lang="ru-RU" sz="1200" spc="10" dirty="0" err="1">
                          <a:effectLst/>
                        </a:rPr>
                        <a:t>және</a:t>
                      </a:r>
                      <a:r>
                        <a:rPr lang="ru-RU" sz="1200" spc="10" dirty="0">
                          <a:effectLst/>
                        </a:rPr>
                        <a:t> </a:t>
                      </a:r>
                      <a:r>
                        <a:rPr lang="ru-RU" sz="1200" spc="10" dirty="0" err="1">
                          <a:effectLst/>
                        </a:rPr>
                        <a:t>технологиялар</a:t>
                      </a:r>
                      <a:endParaRPr lang="ru-RU" sz="1200" dirty="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dirty="0">
                          <a:effectLst/>
                        </a:rPr>
                        <a:t>Математика</a:t>
                      </a:r>
                      <a:endParaRPr lang="ru-RU" sz="1200" dirty="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a:effectLst/>
                        </a:rPr>
                        <a:t>Физика</a:t>
                      </a:r>
                      <a:endParaRPr lang="ru-RU" sz="1200">
                        <a:effectLst/>
                        <a:latin typeface="Calibri"/>
                        <a:ea typeface="Calibri"/>
                        <a:cs typeface="Times New Roman"/>
                      </a:endParaRPr>
                    </a:p>
                  </a:txBody>
                  <a:tcPr marL="22024" marR="22024" marT="13215" marB="13215"/>
                </a:tc>
              </a:tr>
              <a:tr h="0">
                <a:tc>
                  <a:txBody>
                    <a:bodyPr/>
                    <a:lstStyle/>
                    <a:p>
                      <a:pPr fontAlgn="base">
                        <a:lnSpc>
                          <a:spcPct val="115000"/>
                        </a:lnSpc>
                        <a:spcAft>
                          <a:spcPts val="0"/>
                        </a:spcAft>
                      </a:pPr>
                      <a:r>
                        <a:rPr lang="ru-RU" sz="1200" spc="10" dirty="0">
                          <a:effectLst/>
                        </a:rPr>
                        <a:t>В062</a:t>
                      </a:r>
                      <a:endParaRPr lang="ru-RU" sz="1200" dirty="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dirty="0">
                          <a:effectLst/>
                        </a:rPr>
                        <a:t>Электр </a:t>
                      </a:r>
                      <a:r>
                        <a:rPr lang="ru-RU" sz="1200" spc="10" dirty="0" err="1">
                          <a:effectLst/>
                        </a:rPr>
                        <a:t>техникасы</a:t>
                      </a:r>
                      <a:r>
                        <a:rPr lang="ru-RU" sz="1200" spc="10" dirty="0">
                          <a:effectLst/>
                        </a:rPr>
                        <a:t> </a:t>
                      </a:r>
                      <a:r>
                        <a:rPr lang="ru-RU" sz="1200" spc="10" dirty="0" err="1">
                          <a:effectLst/>
                        </a:rPr>
                        <a:t>және</a:t>
                      </a:r>
                      <a:r>
                        <a:rPr lang="ru-RU" sz="1200" spc="10" dirty="0">
                          <a:effectLst/>
                        </a:rPr>
                        <a:t> энергетика</a:t>
                      </a:r>
                      <a:endParaRPr lang="ru-RU" sz="1200" dirty="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a:effectLst/>
                        </a:rPr>
                        <a:t>Математика</a:t>
                      </a:r>
                      <a:endParaRPr lang="ru-RU" sz="120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a:effectLst/>
                        </a:rPr>
                        <a:t>Физика</a:t>
                      </a:r>
                      <a:endParaRPr lang="ru-RU" sz="1200">
                        <a:effectLst/>
                        <a:latin typeface="Calibri"/>
                        <a:ea typeface="Calibri"/>
                        <a:cs typeface="Times New Roman"/>
                      </a:endParaRPr>
                    </a:p>
                  </a:txBody>
                  <a:tcPr marL="22024" marR="22024" marT="13215" marB="13215"/>
                </a:tc>
              </a:tr>
              <a:tr h="0">
                <a:tc>
                  <a:txBody>
                    <a:bodyPr/>
                    <a:lstStyle/>
                    <a:p>
                      <a:pPr fontAlgn="base">
                        <a:lnSpc>
                          <a:spcPct val="115000"/>
                        </a:lnSpc>
                        <a:spcAft>
                          <a:spcPts val="0"/>
                        </a:spcAft>
                      </a:pPr>
                      <a:r>
                        <a:rPr lang="ru-RU" sz="1200" spc="10">
                          <a:effectLst/>
                        </a:rPr>
                        <a:t>В063</a:t>
                      </a:r>
                      <a:endParaRPr lang="ru-RU" sz="120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dirty="0">
                          <a:effectLst/>
                        </a:rPr>
                        <a:t>Электр </a:t>
                      </a:r>
                      <a:r>
                        <a:rPr lang="ru-RU" sz="1200" spc="10" dirty="0" err="1">
                          <a:effectLst/>
                        </a:rPr>
                        <a:t>техникасы</a:t>
                      </a:r>
                      <a:r>
                        <a:rPr lang="ru-RU" sz="1200" spc="10" dirty="0">
                          <a:effectLst/>
                        </a:rPr>
                        <a:t> </a:t>
                      </a:r>
                      <a:r>
                        <a:rPr lang="ru-RU" sz="1200" spc="10" dirty="0" err="1">
                          <a:effectLst/>
                        </a:rPr>
                        <a:t>және</a:t>
                      </a:r>
                      <a:r>
                        <a:rPr lang="ru-RU" sz="1200" spc="10" dirty="0">
                          <a:effectLst/>
                        </a:rPr>
                        <a:t> </a:t>
                      </a:r>
                      <a:r>
                        <a:rPr lang="ru-RU" sz="1200" spc="10" dirty="0" err="1">
                          <a:effectLst/>
                        </a:rPr>
                        <a:t>автоматтандыру</a:t>
                      </a:r>
                      <a:endParaRPr lang="ru-RU" sz="1200" dirty="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a:effectLst/>
                        </a:rPr>
                        <a:t>Математика</a:t>
                      </a:r>
                      <a:endParaRPr lang="ru-RU" sz="120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a:effectLst/>
                        </a:rPr>
                        <a:t>Физика</a:t>
                      </a:r>
                      <a:endParaRPr lang="ru-RU" sz="1200">
                        <a:effectLst/>
                        <a:latin typeface="Calibri"/>
                        <a:ea typeface="Calibri"/>
                        <a:cs typeface="Times New Roman"/>
                      </a:endParaRPr>
                    </a:p>
                  </a:txBody>
                  <a:tcPr marL="22024" marR="22024" marT="13215" marB="13215"/>
                </a:tc>
              </a:tr>
              <a:tr h="0">
                <a:tc>
                  <a:txBody>
                    <a:bodyPr/>
                    <a:lstStyle/>
                    <a:p>
                      <a:pPr fontAlgn="base">
                        <a:lnSpc>
                          <a:spcPct val="115000"/>
                        </a:lnSpc>
                        <a:spcAft>
                          <a:spcPts val="0"/>
                        </a:spcAft>
                      </a:pPr>
                      <a:r>
                        <a:rPr lang="ru-RU" sz="1200" spc="10">
                          <a:effectLst/>
                        </a:rPr>
                        <a:t>В064</a:t>
                      </a:r>
                      <a:endParaRPr lang="ru-RU" sz="120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dirty="0">
                          <a:effectLst/>
                        </a:rPr>
                        <a:t>Механика </a:t>
                      </a:r>
                      <a:r>
                        <a:rPr lang="ru-RU" sz="1200" spc="10" dirty="0" err="1">
                          <a:effectLst/>
                        </a:rPr>
                        <a:t>және</a:t>
                      </a:r>
                      <a:r>
                        <a:rPr lang="ru-RU" sz="1200" spc="10" dirty="0">
                          <a:effectLst/>
                        </a:rPr>
                        <a:t> металл </a:t>
                      </a:r>
                      <a:r>
                        <a:rPr lang="ru-RU" sz="1200" spc="10" dirty="0" err="1">
                          <a:effectLst/>
                        </a:rPr>
                        <a:t>өңдеу</a:t>
                      </a:r>
                      <a:endParaRPr lang="ru-RU" sz="1200" dirty="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a:effectLst/>
                        </a:rPr>
                        <a:t>Математика</a:t>
                      </a:r>
                      <a:endParaRPr lang="ru-RU" sz="120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a:effectLst/>
                        </a:rPr>
                        <a:t>Физика</a:t>
                      </a:r>
                      <a:endParaRPr lang="ru-RU" sz="1200">
                        <a:effectLst/>
                        <a:latin typeface="Calibri"/>
                        <a:ea typeface="Calibri"/>
                        <a:cs typeface="Times New Roman"/>
                      </a:endParaRPr>
                    </a:p>
                  </a:txBody>
                  <a:tcPr marL="22024" marR="22024" marT="13215" marB="13215"/>
                </a:tc>
              </a:tr>
              <a:tr h="0">
                <a:tc>
                  <a:txBody>
                    <a:bodyPr/>
                    <a:lstStyle/>
                    <a:p>
                      <a:pPr fontAlgn="base">
                        <a:lnSpc>
                          <a:spcPct val="115000"/>
                        </a:lnSpc>
                        <a:spcAft>
                          <a:spcPts val="0"/>
                        </a:spcAft>
                      </a:pPr>
                      <a:r>
                        <a:rPr lang="ru-RU" sz="1200" spc="10" dirty="0">
                          <a:effectLst/>
                        </a:rPr>
                        <a:t>В065</a:t>
                      </a:r>
                      <a:endParaRPr lang="ru-RU" sz="1200" dirty="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dirty="0" err="1">
                          <a:effectLst/>
                        </a:rPr>
                        <a:t>Автокөлік</a:t>
                      </a:r>
                      <a:r>
                        <a:rPr lang="ru-RU" sz="1200" spc="10" dirty="0">
                          <a:effectLst/>
                        </a:rPr>
                        <a:t> </a:t>
                      </a:r>
                      <a:r>
                        <a:rPr lang="ru-RU" sz="1200" spc="10" dirty="0" err="1">
                          <a:effectLst/>
                        </a:rPr>
                        <a:t>құралдары</a:t>
                      </a:r>
                      <a:endParaRPr lang="ru-RU" sz="1200" dirty="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a:effectLst/>
                        </a:rPr>
                        <a:t>Математика</a:t>
                      </a:r>
                      <a:endParaRPr lang="ru-RU" sz="120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a:effectLst/>
                        </a:rPr>
                        <a:t>Физика</a:t>
                      </a:r>
                      <a:endParaRPr lang="ru-RU" sz="1200">
                        <a:effectLst/>
                        <a:latin typeface="Calibri"/>
                        <a:ea typeface="Calibri"/>
                        <a:cs typeface="Times New Roman"/>
                      </a:endParaRPr>
                    </a:p>
                  </a:txBody>
                  <a:tcPr marL="22024" marR="22024" marT="13215" marB="13215"/>
                </a:tc>
              </a:tr>
              <a:tr h="0">
                <a:tc>
                  <a:txBody>
                    <a:bodyPr/>
                    <a:lstStyle/>
                    <a:p>
                      <a:pPr fontAlgn="base">
                        <a:lnSpc>
                          <a:spcPct val="115000"/>
                        </a:lnSpc>
                        <a:spcAft>
                          <a:spcPts val="0"/>
                        </a:spcAft>
                      </a:pPr>
                      <a:r>
                        <a:rPr lang="ru-RU" sz="1200" spc="10">
                          <a:effectLst/>
                        </a:rPr>
                        <a:t>В165</a:t>
                      </a:r>
                      <a:endParaRPr lang="ru-RU" sz="120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dirty="0" err="1">
                          <a:effectLst/>
                        </a:rPr>
                        <a:t>Магистральды</a:t>
                      </a:r>
                      <a:r>
                        <a:rPr lang="ru-RU" sz="1200" spc="10" dirty="0">
                          <a:effectLst/>
                        </a:rPr>
                        <a:t> </a:t>
                      </a:r>
                      <a:r>
                        <a:rPr lang="ru-RU" sz="1200" spc="10" dirty="0" err="1">
                          <a:effectLst/>
                        </a:rPr>
                        <a:t>желілер</a:t>
                      </a:r>
                      <a:r>
                        <a:rPr lang="ru-RU" sz="1200" spc="10" dirty="0">
                          <a:effectLst/>
                        </a:rPr>
                        <a:t> </a:t>
                      </a:r>
                      <a:r>
                        <a:rPr lang="ru-RU" sz="1200" spc="10" dirty="0" err="1">
                          <a:effectLst/>
                        </a:rPr>
                        <a:t>және</a:t>
                      </a:r>
                      <a:r>
                        <a:rPr lang="ru-RU" sz="1200" spc="10" dirty="0">
                          <a:effectLst/>
                        </a:rPr>
                        <a:t> </a:t>
                      </a:r>
                      <a:r>
                        <a:rPr lang="ru-RU" sz="1200" spc="10" dirty="0" err="1">
                          <a:effectLst/>
                        </a:rPr>
                        <a:t>инфрақұрылым</a:t>
                      </a:r>
                      <a:endParaRPr lang="ru-RU" sz="1200" dirty="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a:effectLst/>
                        </a:rPr>
                        <a:t>Математика</a:t>
                      </a:r>
                      <a:endParaRPr lang="ru-RU" sz="120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a:effectLst/>
                        </a:rPr>
                        <a:t>Физика</a:t>
                      </a:r>
                      <a:endParaRPr lang="ru-RU" sz="1200">
                        <a:effectLst/>
                        <a:latin typeface="Calibri"/>
                        <a:ea typeface="Calibri"/>
                        <a:cs typeface="Times New Roman"/>
                      </a:endParaRPr>
                    </a:p>
                  </a:txBody>
                  <a:tcPr marL="22024" marR="22024" marT="13215" marB="13215"/>
                </a:tc>
              </a:tr>
              <a:tr h="0">
                <a:tc>
                  <a:txBody>
                    <a:bodyPr/>
                    <a:lstStyle/>
                    <a:p>
                      <a:pPr fontAlgn="base">
                        <a:lnSpc>
                          <a:spcPct val="115000"/>
                        </a:lnSpc>
                        <a:spcAft>
                          <a:spcPts val="0"/>
                        </a:spcAft>
                      </a:pPr>
                      <a:r>
                        <a:rPr lang="ru-RU" sz="1200" spc="10">
                          <a:effectLst/>
                        </a:rPr>
                        <a:t>В066</a:t>
                      </a:r>
                      <a:endParaRPr lang="ru-RU" sz="120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dirty="0" err="1">
                          <a:effectLst/>
                        </a:rPr>
                        <a:t>Теңіз</a:t>
                      </a:r>
                      <a:r>
                        <a:rPr lang="ru-RU" sz="1200" spc="10" dirty="0">
                          <a:effectLst/>
                        </a:rPr>
                        <a:t> </a:t>
                      </a:r>
                      <a:r>
                        <a:rPr lang="ru-RU" sz="1200" spc="10" dirty="0" err="1">
                          <a:effectLst/>
                        </a:rPr>
                        <a:t>көлігі</a:t>
                      </a:r>
                      <a:r>
                        <a:rPr lang="ru-RU" sz="1200" spc="10" dirty="0">
                          <a:effectLst/>
                        </a:rPr>
                        <a:t> </a:t>
                      </a:r>
                      <a:r>
                        <a:rPr lang="ru-RU" sz="1200" spc="10" dirty="0" err="1">
                          <a:effectLst/>
                        </a:rPr>
                        <a:t>және</a:t>
                      </a:r>
                      <a:r>
                        <a:rPr lang="ru-RU" sz="1200" spc="10" dirty="0">
                          <a:effectLst/>
                        </a:rPr>
                        <a:t> </a:t>
                      </a:r>
                      <a:r>
                        <a:rPr lang="ru-RU" sz="1200" spc="10" dirty="0" err="1">
                          <a:effectLst/>
                        </a:rPr>
                        <a:t>технологиялары</a:t>
                      </a:r>
                      <a:endParaRPr lang="ru-RU" sz="1200" dirty="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a:effectLst/>
                        </a:rPr>
                        <a:t>Математика</a:t>
                      </a:r>
                      <a:endParaRPr lang="ru-RU" sz="120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a:effectLst/>
                        </a:rPr>
                        <a:t>Физика</a:t>
                      </a:r>
                      <a:endParaRPr lang="ru-RU" sz="1200">
                        <a:effectLst/>
                        <a:latin typeface="Calibri"/>
                        <a:ea typeface="Calibri"/>
                        <a:cs typeface="Times New Roman"/>
                      </a:endParaRPr>
                    </a:p>
                  </a:txBody>
                  <a:tcPr marL="22024" marR="22024" marT="13215" marB="13215"/>
                </a:tc>
              </a:tr>
              <a:tr h="0">
                <a:tc>
                  <a:txBody>
                    <a:bodyPr/>
                    <a:lstStyle/>
                    <a:p>
                      <a:pPr fontAlgn="base">
                        <a:lnSpc>
                          <a:spcPct val="115000"/>
                        </a:lnSpc>
                        <a:spcAft>
                          <a:spcPts val="0"/>
                        </a:spcAft>
                      </a:pPr>
                      <a:r>
                        <a:rPr lang="ru-RU" sz="1200" spc="10" dirty="0">
                          <a:effectLst/>
                        </a:rPr>
                        <a:t>В166</a:t>
                      </a:r>
                      <a:endParaRPr lang="ru-RU" sz="1200" dirty="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dirty="0" err="1">
                          <a:effectLst/>
                        </a:rPr>
                        <a:t>Көліктік</a:t>
                      </a:r>
                      <a:r>
                        <a:rPr lang="ru-RU" sz="1200" spc="10" dirty="0">
                          <a:effectLst/>
                        </a:rPr>
                        <a:t> </a:t>
                      </a:r>
                      <a:r>
                        <a:rPr lang="ru-RU" sz="1200" spc="10" dirty="0" err="1">
                          <a:effectLst/>
                        </a:rPr>
                        <a:t>имараттар</a:t>
                      </a:r>
                      <a:endParaRPr lang="ru-RU" sz="1200" dirty="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a:effectLst/>
                        </a:rPr>
                        <a:t>Математика</a:t>
                      </a:r>
                      <a:endParaRPr lang="ru-RU" sz="120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a:effectLst/>
                        </a:rPr>
                        <a:t>Физика</a:t>
                      </a:r>
                      <a:endParaRPr lang="ru-RU" sz="1200">
                        <a:effectLst/>
                        <a:latin typeface="Calibri"/>
                        <a:ea typeface="Calibri"/>
                        <a:cs typeface="Times New Roman"/>
                      </a:endParaRPr>
                    </a:p>
                  </a:txBody>
                  <a:tcPr marL="22024" marR="22024" marT="13215" marB="13215"/>
                </a:tc>
              </a:tr>
              <a:tr h="0">
                <a:tc>
                  <a:txBody>
                    <a:bodyPr/>
                    <a:lstStyle/>
                    <a:p>
                      <a:pPr fontAlgn="base">
                        <a:lnSpc>
                          <a:spcPct val="115000"/>
                        </a:lnSpc>
                        <a:spcAft>
                          <a:spcPts val="0"/>
                        </a:spcAft>
                      </a:pPr>
                      <a:r>
                        <a:rPr lang="ru-RU" sz="1200" spc="10">
                          <a:effectLst/>
                        </a:rPr>
                        <a:t>В067</a:t>
                      </a:r>
                      <a:endParaRPr lang="ru-RU" sz="120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dirty="0" err="1">
                          <a:effectLst/>
                        </a:rPr>
                        <a:t>Әуе</a:t>
                      </a:r>
                      <a:r>
                        <a:rPr lang="ru-RU" sz="1200" spc="10" dirty="0">
                          <a:effectLst/>
                        </a:rPr>
                        <a:t> </a:t>
                      </a:r>
                      <a:r>
                        <a:rPr lang="ru-RU" sz="1200" spc="10" dirty="0" err="1">
                          <a:effectLst/>
                        </a:rPr>
                        <a:t>көлігі</a:t>
                      </a:r>
                      <a:r>
                        <a:rPr lang="ru-RU" sz="1200" spc="10" dirty="0">
                          <a:effectLst/>
                        </a:rPr>
                        <a:t> </a:t>
                      </a:r>
                      <a:r>
                        <a:rPr lang="ru-RU" sz="1200" spc="10" dirty="0" err="1">
                          <a:effectLst/>
                        </a:rPr>
                        <a:t>және</a:t>
                      </a:r>
                      <a:r>
                        <a:rPr lang="ru-RU" sz="1200" spc="10" dirty="0">
                          <a:effectLst/>
                        </a:rPr>
                        <a:t> </a:t>
                      </a:r>
                      <a:r>
                        <a:rPr lang="ru-RU" sz="1200" spc="10" dirty="0" err="1">
                          <a:effectLst/>
                        </a:rPr>
                        <a:t>технологиялары</a:t>
                      </a:r>
                      <a:endParaRPr lang="ru-RU" sz="1200" dirty="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a:effectLst/>
                        </a:rPr>
                        <a:t>Математика</a:t>
                      </a:r>
                      <a:endParaRPr lang="ru-RU" sz="120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a:effectLst/>
                        </a:rPr>
                        <a:t>Физика</a:t>
                      </a:r>
                      <a:endParaRPr lang="ru-RU" sz="1200">
                        <a:effectLst/>
                        <a:latin typeface="Calibri"/>
                        <a:ea typeface="Calibri"/>
                        <a:cs typeface="Times New Roman"/>
                      </a:endParaRPr>
                    </a:p>
                  </a:txBody>
                  <a:tcPr marL="22024" marR="22024" marT="13215" marB="13215"/>
                </a:tc>
              </a:tr>
              <a:tr h="0">
                <a:tc>
                  <a:txBody>
                    <a:bodyPr/>
                    <a:lstStyle/>
                    <a:p>
                      <a:pPr fontAlgn="base">
                        <a:lnSpc>
                          <a:spcPct val="115000"/>
                        </a:lnSpc>
                        <a:spcAft>
                          <a:spcPts val="0"/>
                        </a:spcAft>
                      </a:pPr>
                      <a:r>
                        <a:rPr lang="ru-RU" sz="1200" spc="10" dirty="0">
                          <a:effectLst/>
                        </a:rPr>
                        <a:t>В167</a:t>
                      </a:r>
                      <a:endParaRPr lang="ru-RU" sz="1200" dirty="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dirty="0" err="1">
                          <a:effectLst/>
                        </a:rPr>
                        <a:t>Ұшу</a:t>
                      </a:r>
                      <a:r>
                        <a:rPr lang="ru-RU" sz="1200" spc="10" dirty="0">
                          <a:effectLst/>
                        </a:rPr>
                        <a:t> </a:t>
                      </a:r>
                      <a:r>
                        <a:rPr lang="ru-RU" sz="1200" spc="10" dirty="0" err="1">
                          <a:effectLst/>
                        </a:rPr>
                        <a:t>аппараттары</a:t>
                      </a:r>
                      <a:r>
                        <a:rPr lang="ru-RU" sz="1200" spc="10" dirty="0">
                          <a:effectLst/>
                        </a:rPr>
                        <a:t> мен </a:t>
                      </a:r>
                      <a:r>
                        <a:rPr lang="ru-RU" sz="1200" spc="10" dirty="0" err="1">
                          <a:effectLst/>
                        </a:rPr>
                        <a:t>қозғалтқыштарды</a:t>
                      </a:r>
                      <a:r>
                        <a:rPr lang="ru-RU" sz="1200" spc="10" dirty="0">
                          <a:effectLst/>
                        </a:rPr>
                        <a:t> </a:t>
                      </a:r>
                      <a:r>
                        <a:rPr lang="ru-RU" sz="1200" spc="10" dirty="0" err="1">
                          <a:effectLst/>
                        </a:rPr>
                        <a:t>ұшуда</a:t>
                      </a:r>
                      <a:r>
                        <a:rPr lang="ru-RU" sz="1200" spc="10" dirty="0">
                          <a:effectLst/>
                        </a:rPr>
                        <a:t> </a:t>
                      </a:r>
                      <a:r>
                        <a:rPr lang="ru-RU" sz="1200" spc="10" dirty="0" err="1">
                          <a:effectLst/>
                        </a:rPr>
                        <a:t>пайдалану</a:t>
                      </a:r>
                      <a:endParaRPr lang="ru-RU" sz="1200" dirty="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a:effectLst/>
                        </a:rPr>
                        <a:t>Математика</a:t>
                      </a:r>
                      <a:endParaRPr lang="ru-RU" sz="120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a:effectLst/>
                        </a:rPr>
                        <a:t>Физика</a:t>
                      </a:r>
                      <a:endParaRPr lang="ru-RU" sz="1200">
                        <a:effectLst/>
                        <a:latin typeface="Calibri"/>
                        <a:ea typeface="Calibri"/>
                        <a:cs typeface="Times New Roman"/>
                      </a:endParaRPr>
                    </a:p>
                  </a:txBody>
                  <a:tcPr marL="22024" marR="22024" marT="13215" marB="13215"/>
                </a:tc>
              </a:tr>
              <a:tr h="0">
                <a:tc>
                  <a:txBody>
                    <a:bodyPr/>
                    <a:lstStyle/>
                    <a:p>
                      <a:pPr fontAlgn="base">
                        <a:lnSpc>
                          <a:spcPct val="115000"/>
                        </a:lnSpc>
                        <a:spcAft>
                          <a:spcPts val="0"/>
                        </a:spcAft>
                      </a:pPr>
                      <a:r>
                        <a:rPr lang="ru-RU" sz="1200" spc="10">
                          <a:effectLst/>
                        </a:rPr>
                        <a:t>В068</a:t>
                      </a:r>
                      <a:endParaRPr lang="ru-RU" sz="120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dirty="0" err="1">
                          <a:effectLst/>
                        </a:rPr>
                        <a:t>Азық-түлік</a:t>
                      </a:r>
                      <a:r>
                        <a:rPr lang="ru-RU" sz="1200" spc="10" dirty="0">
                          <a:effectLst/>
                        </a:rPr>
                        <a:t> </a:t>
                      </a:r>
                      <a:r>
                        <a:rPr lang="ru-RU" sz="1200" spc="10" dirty="0" err="1">
                          <a:effectLst/>
                        </a:rPr>
                        <a:t>өнімдерінің</a:t>
                      </a:r>
                      <a:r>
                        <a:rPr lang="ru-RU" sz="1200" spc="10" dirty="0">
                          <a:effectLst/>
                        </a:rPr>
                        <a:t> </a:t>
                      </a:r>
                      <a:r>
                        <a:rPr lang="ru-RU" sz="1200" spc="10" dirty="0" err="1">
                          <a:effectLst/>
                        </a:rPr>
                        <a:t>өндірісі</a:t>
                      </a:r>
                      <a:endParaRPr lang="ru-RU" sz="1200" dirty="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a:effectLst/>
                        </a:rPr>
                        <a:t>Биология</a:t>
                      </a:r>
                      <a:endParaRPr lang="ru-RU" sz="120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a:effectLst/>
                        </a:rPr>
                        <a:t>Химия</a:t>
                      </a:r>
                      <a:endParaRPr lang="ru-RU" sz="1200">
                        <a:effectLst/>
                        <a:latin typeface="Calibri"/>
                        <a:ea typeface="Calibri"/>
                        <a:cs typeface="Times New Roman"/>
                      </a:endParaRPr>
                    </a:p>
                  </a:txBody>
                  <a:tcPr marL="22024" marR="22024" marT="13215" marB="13215"/>
                </a:tc>
              </a:tr>
              <a:tr h="0">
                <a:tc>
                  <a:txBody>
                    <a:bodyPr/>
                    <a:lstStyle/>
                    <a:p>
                      <a:pPr fontAlgn="base">
                        <a:lnSpc>
                          <a:spcPct val="115000"/>
                        </a:lnSpc>
                        <a:spcAft>
                          <a:spcPts val="0"/>
                        </a:spcAft>
                      </a:pPr>
                      <a:r>
                        <a:rPr lang="ru-RU" sz="1200" spc="10" dirty="0">
                          <a:effectLst/>
                        </a:rPr>
                        <a:t>В069</a:t>
                      </a:r>
                      <a:endParaRPr lang="ru-RU" sz="1200" dirty="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dirty="0" err="1">
                          <a:effectLst/>
                        </a:rPr>
                        <a:t>Материалдар</a:t>
                      </a:r>
                      <a:r>
                        <a:rPr lang="ru-RU" sz="1200" spc="10" dirty="0">
                          <a:effectLst/>
                        </a:rPr>
                        <a:t> </a:t>
                      </a:r>
                      <a:r>
                        <a:rPr lang="ru-RU" sz="1200" spc="10" dirty="0" err="1">
                          <a:effectLst/>
                        </a:rPr>
                        <a:t>өндірісі</a:t>
                      </a:r>
                      <a:r>
                        <a:rPr lang="ru-RU" sz="1200" spc="10" dirty="0">
                          <a:effectLst/>
                        </a:rPr>
                        <a:t> (</a:t>
                      </a:r>
                      <a:r>
                        <a:rPr lang="ru-RU" sz="1200" spc="10" dirty="0" err="1">
                          <a:effectLst/>
                        </a:rPr>
                        <a:t>шыны</a:t>
                      </a:r>
                      <a:r>
                        <a:rPr lang="ru-RU" sz="1200" spc="10" dirty="0">
                          <a:effectLst/>
                        </a:rPr>
                        <a:t>, </a:t>
                      </a:r>
                      <a:r>
                        <a:rPr lang="ru-RU" sz="1200" spc="10" dirty="0" err="1">
                          <a:effectLst/>
                        </a:rPr>
                        <a:t>қағаз</a:t>
                      </a:r>
                      <a:r>
                        <a:rPr lang="ru-RU" sz="1200" spc="10" dirty="0">
                          <a:effectLst/>
                        </a:rPr>
                        <a:t>, пластик, </a:t>
                      </a:r>
                      <a:r>
                        <a:rPr lang="ru-RU" sz="1200" spc="10" dirty="0" err="1">
                          <a:effectLst/>
                        </a:rPr>
                        <a:t>ағаш</a:t>
                      </a:r>
                      <a:r>
                        <a:rPr lang="ru-RU" sz="1200" spc="10" dirty="0">
                          <a:effectLst/>
                        </a:rPr>
                        <a:t>)</a:t>
                      </a:r>
                      <a:endParaRPr lang="ru-RU" sz="1200" dirty="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dirty="0">
                          <a:effectLst/>
                        </a:rPr>
                        <a:t>Математика</a:t>
                      </a:r>
                      <a:endParaRPr lang="ru-RU" sz="1200" dirty="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a:effectLst/>
                        </a:rPr>
                        <a:t>Физика</a:t>
                      </a:r>
                      <a:endParaRPr lang="ru-RU" sz="1200">
                        <a:effectLst/>
                        <a:latin typeface="Calibri"/>
                        <a:ea typeface="Calibri"/>
                        <a:cs typeface="Times New Roman"/>
                      </a:endParaRPr>
                    </a:p>
                  </a:txBody>
                  <a:tcPr marL="22024" marR="22024" marT="13215" marB="13215"/>
                </a:tc>
              </a:tr>
              <a:tr h="0">
                <a:tc>
                  <a:txBody>
                    <a:bodyPr/>
                    <a:lstStyle/>
                    <a:p>
                      <a:pPr fontAlgn="base">
                        <a:lnSpc>
                          <a:spcPct val="115000"/>
                        </a:lnSpc>
                        <a:spcAft>
                          <a:spcPts val="0"/>
                        </a:spcAft>
                      </a:pPr>
                      <a:r>
                        <a:rPr lang="ru-RU" sz="1200" spc="10">
                          <a:effectLst/>
                        </a:rPr>
                        <a:t>В070</a:t>
                      </a:r>
                      <a:endParaRPr lang="ru-RU" sz="120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dirty="0" err="1">
                          <a:effectLst/>
                        </a:rPr>
                        <a:t>Тоқыма</a:t>
                      </a:r>
                      <a:r>
                        <a:rPr lang="ru-RU" sz="1200" spc="10" dirty="0">
                          <a:effectLst/>
                        </a:rPr>
                        <a:t>: </a:t>
                      </a:r>
                      <a:r>
                        <a:rPr lang="ru-RU" sz="1200" spc="10" dirty="0" err="1">
                          <a:effectLst/>
                        </a:rPr>
                        <a:t>киім</a:t>
                      </a:r>
                      <a:r>
                        <a:rPr lang="ru-RU" sz="1200" spc="10" dirty="0">
                          <a:effectLst/>
                        </a:rPr>
                        <a:t>, </a:t>
                      </a:r>
                      <a:r>
                        <a:rPr lang="ru-RU" sz="1200" spc="10" dirty="0" err="1">
                          <a:effectLst/>
                        </a:rPr>
                        <a:t>аяқ</a:t>
                      </a:r>
                      <a:r>
                        <a:rPr lang="ru-RU" sz="1200" spc="10" dirty="0">
                          <a:effectLst/>
                        </a:rPr>
                        <a:t> </a:t>
                      </a:r>
                      <a:r>
                        <a:rPr lang="ru-RU" sz="1200" spc="10" dirty="0" err="1">
                          <a:effectLst/>
                        </a:rPr>
                        <a:t>киім</a:t>
                      </a:r>
                      <a:r>
                        <a:rPr lang="ru-RU" sz="1200" spc="10" dirty="0">
                          <a:effectLst/>
                        </a:rPr>
                        <a:t> </a:t>
                      </a:r>
                      <a:r>
                        <a:rPr lang="ru-RU" sz="1200" spc="10" dirty="0" err="1">
                          <a:effectLst/>
                        </a:rPr>
                        <a:t>және</a:t>
                      </a:r>
                      <a:r>
                        <a:rPr lang="ru-RU" sz="1200" spc="10" dirty="0">
                          <a:effectLst/>
                        </a:rPr>
                        <a:t> </a:t>
                      </a:r>
                      <a:r>
                        <a:rPr lang="ru-RU" sz="1200" spc="10" dirty="0" err="1">
                          <a:effectLst/>
                        </a:rPr>
                        <a:t>былғары</a:t>
                      </a:r>
                      <a:r>
                        <a:rPr lang="ru-RU" sz="1200" spc="10" dirty="0">
                          <a:effectLst/>
                        </a:rPr>
                        <a:t> </a:t>
                      </a:r>
                      <a:r>
                        <a:rPr lang="ru-RU" sz="1200" spc="10" dirty="0" err="1">
                          <a:effectLst/>
                        </a:rPr>
                        <a:t>бұйымдары</a:t>
                      </a:r>
                      <a:endParaRPr lang="ru-RU" sz="1200" dirty="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dirty="0">
                          <a:effectLst/>
                        </a:rPr>
                        <a:t>Математика</a:t>
                      </a:r>
                      <a:endParaRPr lang="ru-RU" sz="1200" dirty="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a:effectLst/>
                        </a:rPr>
                        <a:t>Физика</a:t>
                      </a:r>
                      <a:endParaRPr lang="ru-RU" sz="1200">
                        <a:effectLst/>
                        <a:latin typeface="Calibri"/>
                        <a:ea typeface="Calibri"/>
                        <a:cs typeface="Times New Roman"/>
                      </a:endParaRPr>
                    </a:p>
                  </a:txBody>
                  <a:tcPr marL="22024" marR="22024" marT="13215" marB="13215"/>
                </a:tc>
              </a:tr>
              <a:tr h="0">
                <a:tc>
                  <a:txBody>
                    <a:bodyPr/>
                    <a:lstStyle/>
                    <a:p>
                      <a:pPr fontAlgn="base">
                        <a:lnSpc>
                          <a:spcPct val="115000"/>
                        </a:lnSpc>
                        <a:spcAft>
                          <a:spcPts val="0"/>
                        </a:spcAft>
                      </a:pPr>
                      <a:r>
                        <a:rPr lang="ru-RU" sz="1200" spc="10">
                          <a:effectLst/>
                        </a:rPr>
                        <a:t>В071</a:t>
                      </a:r>
                      <a:endParaRPr lang="ru-RU" sz="120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dirty="0">
                          <a:effectLst/>
                        </a:rPr>
                        <a:t>Тау-</a:t>
                      </a:r>
                      <a:r>
                        <a:rPr lang="ru-RU" sz="1200" spc="10" dirty="0" err="1">
                          <a:effectLst/>
                        </a:rPr>
                        <a:t>кен</a:t>
                      </a:r>
                      <a:r>
                        <a:rPr lang="ru-RU" sz="1200" spc="10" dirty="0">
                          <a:effectLst/>
                        </a:rPr>
                        <a:t> </a:t>
                      </a:r>
                      <a:r>
                        <a:rPr lang="ru-RU" sz="1200" spc="10" dirty="0" err="1">
                          <a:effectLst/>
                        </a:rPr>
                        <a:t>ісі</a:t>
                      </a:r>
                      <a:r>
                        <a:rPr lang="ru-RU" sz="1200" spc="10" dirty="0">
                          <a:effectLst/>
                        </a:rPr>
                        <a:t> </a:t>
                      </a:r>
                      <a:r>
                        <a:rPr lang="ru-RU" sz="1200" spc="10" dirty="0" err="1">
                          <a:effectLst/>
                        </a:rPr>
                        <a:t>және</a:t>
                      </a:r>
                      <a:r>
                        <a:rPr lang="ru-RU" sz="1200" spc="10" dirty="0">
                          <a:effectLst/>
                        </a:rPr>
                        <a:t> </a:t>
                      </a:r>
                      <a:r>
                        <a:rPr lang="ru-RU" sz="1200" spc="10" dirty="0" err="1">
                          <a:effectLst/>
                        </a:rPr>
                        <a:t>пайдалы</a:t>
                      </a:r>
                      <a:r>
                        <a:rPr lang="ru-RU" sz="1200" spc="10" dirty="0">
                          <a:effectLst/>
                        </a:rPr>
                        <a:t> </a:t>
                      </a:r>
                      <a:r>
                        <a:rPr lang="ru-RU" sz="1200" spc="10" dirty="0" err="1">
                          <a:effectLst/>
                        </a:rPr>
                        <a:t>қазбаларды</a:t>
                      </a:r>
                      <a:r>
                        <a:rPr lang="ru-RU" sz="1200" spc="10" dirty="0">
                          <a:effectLst/>
                        </a:rPr>
                        <a:t> </a:t>
                      </a:r>
                      <a:r>
                        <a:rPr lang="ru-RU" sz="1200" spc="10" dirty="0" err="1">
                          <a:effectLst/>
                        </a:rPr>
                        <a:t>өндіру</a:t>
                      </a:r>
                      <a:endParaRPr lang="ru-RU" sz="1200" dirty="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dirty="0">
                          <a:effectLst/>
                        </a:rPr>
                        <a:t>Математика</a:t>
                      </a:r>
                      <a:endParaRPr lang="ru-RU" sz="1200" dirty="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a:effectLst/>
                        </a:rPr>
                        <a:t>Физика</a:t>
                      </a:r>
                      <a:endParaRPr lang="ru-RU" sz="1200">
                        <a:effectLst/>
                        <a:latin typeface="Calibri"/>
                        <a:ea typeface="Calibri"/>
                        <a:cs typeface="Times New Roman"/>
                      </a:endParaRPr>
                    </a:p>
                  </a:txBody>
                  <a:tcPr marL="22024" marR="22024" marT="13215" marB="13215"/>
                </a:tc>
              </a:tr>
              <a:tr h="0">
                <a:tc>
                  <a:txBody>
                    <a:bodyPr/>
                    <a:lstStyle/>
                    <a:p>
                      <a:pPr fontAlgn="base">
                        <a:lnSpc>
                          <a:spcPct val="115000"/>
                        </a:lnSpc>
                        <a:spcAft>
                          <a:spcPts val="0"/>
                        </a:spcAft>
                      </a:pPr>
                      <a:r>
                        <a:rPr lang="ru-RU" sz="1200" spc="10">
                          <a:effectLst/>
                        </a:rPr>
                        <a:t>В072</a:t>
                      </a:r>
                      <a:endParaRPr lang="ru-RU" sz="120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dirty="0" err="1">
                          <a:effectLst/>
                        </a:rPr>
                        <a:t>Фармацевтикалық</a:t>
                      </a:r>
                      <a:r>
                        <a:rPr lang="ru-RU" sz="1200" spc="10" dirty="0">
                          <a:effectLst/>
                        </a:rPr>
                        <a:t> </a:t>
                      </a:r>
                      <a:r>
                        <a:rPr lang="ru-RU" sz="1200" spc="10" dirty="0" err="1">
                          <a:effectLst/>
                        </a:rPr>
                        <a:t>өндіріс</a:t>
                      </a:r>
                      <a:r>
                        <a:rPr lang="ru-RU" sz="1200" spc="10" dirty="0">
                          <a:effectLst/>
                        </a:rPr>
                        <a:t> </a:t>
                      </a:r>
                      <a:r>
                        <a:rPr lang="ru-RU" sz="1200" spc="10" dirty="0" err="1">
                          <a:effectLst/>
                        </a:rPr>
                        <a:t>технологиясы</a:t>
                      </a:r>
                      <a:endParaRPr lang="ru-RU" sz="1200" dirty="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dirty="0">
                          <a:effectLst/>
                        </a:rPr>
                        <a:t>Химия</a:t>
                      </a:r>
                      <a:endParaRPr lang="ru-RU" sz="1200" dirty="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a:effectLst/>
                        </a:rPr>
                        <a:t>Биология</a:t>
                      </a:r>
                      <a:endParaRPr lang="ru-RU" sz="1200">
                        <a:effectLst/>
                        <a:latin typeface="Calibri"/>
                        <a:ea typeface="Calibri"/>
                        <a:cs typeface="Times New Roman"/>
                      </a:endParaRPr>
                    </a:p>
                  </a:txBody>
                  <a:tcPr marL="22024" marR="22024" marT="13215" marB="13215"/>
                </a:tc>
              </a:tr>
              <a:tr h="0">
                <a:tc>
                  <a:txBody>
                    <a:bodyPr/>
                    <a:lstStyle/>
                    <a:p>
                      <a:pPr fontAlgn="base">
                        <a:lnSpc>
                          <a:spcPct val="115000"/>
                        </a:lnSpc>
                        <a:spcAft>
                          <a:spcPts val="0"/>
                        </a:spcAft>
                      </a:pPr>
                      <a:r>
                        <a:rPr lang="ru-RU" sz="1200" spc="10">
                          <a:effectLst/>
                        </a:rPr>
                        <a:t>В073</a:t>
                      </a:r>
                      <a:endParaRPr lang="ru-RU" sz="120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dirty="0" err="1">
                          <a:effectLst/>
                        </a:rPr>
                        <a:t>Сәулет</a:t>
                      </a:r>
                      <a:endParaRPr lang="ru-RU" sz="1200" dirty="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dirty="0" err="1">
                          <a:effectLst/>
                        </a:rPr>
                        <a:t>Шығармашылық</a:t>
                      </a:r>
                      <a:r>
                        <a:rPr lang="ru-RU" sz="1200" spc="10" dirty="0">
                          <a:effectLst/>
                        </a:rPr>
                        <a:t> </a:t>
                      </a:r>
                      <a:r>
                        <a:rPr lang="ru-RU" sz="1200" spc="10" dirty="0" err="1">
                          <a:effectLst/>
                        </a:rPr>
                        <a:t>емтихан</a:t>
                      </a:r>
                      <a:endParaRPr lang="ru-RU" sz="1200" dirty="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a:effectLst/>
                        </a:rPr>
                        <a:t>Шығармашылық емтихан</a:t>
                      </a:r>
                      <a:endParaRPr lang="ru-RU" sz="1200">
                        <a:effectLst/>
                        <a:latin typeface="Calibri"/>
                        <a:ea typeface="Calibri"/>
                        <a:cs typeface="Times New Roman"/>
                      </a:endParaRPr>
                    </a:p>
                  </a:txBody>
                  <a:tcPr marL="22024" marR="22024" marT="13215" marB="13215"/>
                </a:tc>
              </a:tr>
              <a:tr h="0">
                <a:tc>
                  <a:txBody>
                    <a:bodyPr/>
                    <a:lstStyle/>
                    <a:p>
                      <a:pPr fontAlgn="base">
                        <a:lnSpc>
                          <a:spcPct val="115000"/>
                        </a:lnSpc>
                        <a:spcAft>
                          <a:spcPts val="0"/>
                        </a:spcAft>
                      </a:pPr>
                      <a:r>
                        <a:rPr lang="ru-RU" sz="1200" spc="10">
                          <a:effectLst/>
                        </a:rPr>
                        <a:t>В074</a:t>
                      </a:r>
                      <a:endParaRPr lang="ru-RU" sz="120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dirty="0" err="1">
                          <a:effectLst/>
                        </a:rPr>
                        <a:t>Қала</a:t>
                      </a:r>
                      <a:r>
                        <a:rPr lang="ru-RU" sz="1200" spc="10" dirty="0">
                          <a:effectLst/>
                        </a:rPr>
                        <a:t> </a:t>
                      </a:r>
                      <a:r>
                        <a:rPr lang="ru-RU" sz="1200" spc="10" dirty="0" err="1">
                          <a:effectLst/>
                        </a:rPr>
                        <a:t>құрылысы</a:t>
                      </a:r>
                      <a:r>
                        <a:rPr lang="ru-RU" sz="1200" spc="10" dirty="0">
                          <a:effectLst/>
                        </a:rPr>
                        <a:t>, </a:t>
                      </a:r>
                      <a:r>
                        <a:rPr lang="ru-RU" sz="1200" spc="10" dirty="0" err="1">
                          <a:effectLst/>
                        </a:rPr>
                        <a:t>құрылыс</a:t>
                      </a:r>
                      <a:r>
                        <a:rPr lang="ru-RU" sz="1200" spc="10" dirty="0">
                          <a:effectLst/>
                        </a:rPr>
                        <a:t> </a:t>
                      </a:r>
                      <a:r>
                        <a:rPr lang="ru-RU" sz="1200" spc="10" dirty="0" err="1">
                          <a:effectLst/>
                        </a:rPr>
                        <a:t>жұмыстары</a:t>
                      </a:r>
                      <a:r>
                        <a:rPr lang="ru-RU" sz="1200" spc="10" dirty="0">
                          <a:effectLst/>
                        </a:rPr>
                        <a:t> </a:t>
                      </a:r>
                      <a:r>
                        <a:rPr lang="ru-RU" sz="1200" spc="10" dirty="0" err="1">
                          <a:effectLst/>
                        </a:rPr>
                        <a:t>және</a:t>
                      </a:r>
                      <a:r>
                        <a:rPr lang="ru-RU" sz="1200" spc="10" dirty="0">
                          <a:effectLst/>
                        </a:rPr>
                        <a:t> </a:t>
                      </a:r>
                      <a:r>
                        <a:rPr lang="ru-RU" sz="1200" spc="10" dirty="0" err="1">
                          <a:effectLst/>
                        </a:rPr>
                        <a:t>азаматтық</a:t>
                      </a:r>
                      <a:r>
                        <a:rPr lang="ru-RU" sz="1200" spc="10" dirty="0">
                          <a:effectLst/>
                        </a:rPr>
                        <a:t> </a:t>
                      </a:r>
                      <a:r>
                        <a:rPr lang="ru-RU" sz="1200" spc="10" dirty="0" err="1">
                          <a:effectLst/>
                        </a:rPr>
                        <a:t>құрылыс</a:t>
                      </a:r>
                      <a:endParaRPr lang="ru-RU" sz="1200" dirty="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dirty="0">
                          <a:effectLst/>
                        </a:rPr>
                        <a:t>Математика</a:t>
                      </a:r>
                      <a:endParaRPr lang="ru-RU" sz="1200" dirty="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a:effectLst/>
                        </a:rPr>
                        <a:t>Физика</a:t>
                      </a:r>
                      <a:endParaRPr lang="ru-RU" sz="1200">
                        <a:effectLst/>
                        <a:latin typeface="Calibri"/>
                        <a:ea typeface="Calibri"/>
                        <a:cs typeface="Times New Roman"/>
                      </a:endParaRPr>
                    </a:p>
                  </a:txBody>
                  <a:tcPr marL="22024" marR="22024" marT="13215" marB="13215"/>
                </a:tc>
              </a:tr>
              <a:tr h="0">
                <a:tc>
                  <a:txBody>
                    <a:bodyPr/>
                    <a:lstStyle/>
                    <a:p>
                      <a:pPr fontAlgn="base">
                        <a:lnSpc>
                          <a:spcPct val="115000"/>
                        </a:lnSpc>
                        <a:spcAft>
                          <a:spcPts val="0"/>
                        </a:spcAft>
                      </a:pPr>
                      <a:r>
                        <a:rPr lang="ru-RU" sz="1200" spc="10">
                          <a:effectLst/>
                        </a:rPr>
                        <a:t>В075</a:t>
                      </a:r>
                      <a:endParaRPr lang="ru-RU" sz="120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dirty="0">
                          <a:effectLst/>
                        </a:rPr>
                        <a:t>Кадастр </a:t>
                      </a:r>
                      <a:r>
                        <a:rPr lang="ru-RU" sz="1200" spc="10" dirty="0" err="1">
                          <a:effectLst/>
                        </a:rPr>
                        <a:t>және</a:t>
                      </a:r>
                      <a:r>
                        <a:rPr lang="ru-RU" sz="1200" spc="10" dirty="0">
                          <a:effectLst/>
                        </a:rPr>
                        <a:t> </a:t>
                      </a:r>
                      <a:r>
                        <a:rPr lang="ru-RU" sz="1200" spc="10" dirty="0" err="1">
                          <a:effectLst/>
                        </a:rPr>
                        <a:t>жерге</a:t>
                      </a:r>
                      <a:r>
                        <a:rPr lang="ru-RU" sz="1200" spc="10" dirty="0">
                          <a:effectLst/>
                        </a:rPr>
                        <a:t> </a:t>
                      </a:r>
                      <a:r>
                        <a:rPr lang="ru-RU" sz="1200" spc="10" dirty="0" err="1">
                          <a:effectLst/>
                        </a:rPr>
                        <a:t>орналастыру</a:t>
                      </a:r>
                      <a:endParaRPr lang="ru-RU" sz="1200" dirty="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dirty="0">
                          <a:effectLst/>
                        </a:rPr>
                        <a:t>Математика</a:t>
                      </a:r>
                      <a:endParaRPr lang="ru-RU" sz="1200" dirty="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a:effectLst/>
                        </a:rPr>
                        <a:t>География</a:t>
                      </a:r>
                      <a:endParaRPr lang="ru-RU" sz="1200">
                        <a:effectLst/>
                        <a:latin typeface="Calibri"/>
                        <a:ea typeface="Calibri"/>
                        <a:cs typeface="Times New Roman"/>
                      </a:endParaRPr>
                    </a:p>
                  </a:txBody>
                  <a:tcPr marL="22024" marR="22024" marT="13215" marB="13215"/>
                </a:tc>
              </a:tr>
              <a:tr h="0">
                <a:tc>
                  <a:txBody>
                    <a:bodyPr/>
                    <a:lstStyle/>
                    <a:p>
                      <a:pPr fontAlgn="base">
                        <a:lnSpc>
                          <a:spcPct val="115000"/>
                        </a:lnSpc>
                        <a:spcAft>
                          <a:spcPts val="0"/>
                        </a:spcAft>
                      </a:pPr>
                      <a:r>
                        <a:rPr lang="ru-RU" sz="1200" spc="10">
                          <a:effectLst/>
                        </a:rPr>
                        <a:t>В076</a:t>
                      </a:r>
                      <a:endParaRPr lang="ru-RU" sz="120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dirty="0" err="1">
                          <a:effectLst/>
                        </a:rPr>
                        <a:t>Стандарттау</a:t>
                      </a:r>
                      <a:r>
                        <a:rPr lang="ru-RU" sz="1200" spc="10" dirty="0">
                          <a:effectLst/>
                        </a:rPr>
                        <a:t>, </a:t>
                      </a:r>
                      <a:r>
                        <a:rPr lang="ru-RU" sz="1200" spc="10" dirty="0" err="1">
                          <a:effectLst/>
                        </a:rPr>
                        <a:t>сертификаттау</a:t>
                      </a:r>
                      <a:r>
                        <a:rPr lang="ru-RU" sz="1200" spc="10" dirty="0">
                          <a:effectLst/>
                        </a:rPr>
                        <a:t> </a:t>
                      </a:r>
                      <a:r>
                        <a:rPr lang="ru-RU" sz="1200" spc="10" dirty="0" err="1">
                          <a:effectLst/>
                        </a:rPr>
                        <a:t>және</a:t>
                      </a:r>
                      <a:r>
                        <a:rPr lang="ru-RU" sz="1200" spc="10" dirty="0">
                          <a:effectLst/>
                        </a:rPr>
                        <a:t> метрология (сала </a:t>
                      </a:r>
                      <a:r>
                        <a:rPr lang="ru-RU" sz="1200" spc="10" dirty="0" err="1">
                          <a:effectLst/>
                        </a:rPr>
                        <a:t>бойынша</a:t>
                      </a:r>
                      <a:r>
                        <a:rPr lang="ru-RU" sz="1200" spc="10" dirty="0">
                          <a:effectLst/>
                        </a:rPr>
                        <a:t>)</a:t>
                      </a:r>
                      <a:endParaRPr lang="ru-RU" sz="1200" dirty="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dirty="0">
                          <a:effectLst/>
                        </a:rPr>
                        <a:t>Математика</a:t>
                      </a:r>
                      <a:endParaRPr lang="ru-RU" sz="1200" dirty="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dirty="0">
                          <a:effectLst/>
                        </a:rPr>
                        <a:t>Физика</a:t>
                      </a:r>
                      <a:endParaRPr lang="ru-RU" sz="1200" dirty="0">
                        <a:effectLst/>
                        <a:latin typeface="Calibri"/>
                        <a:ea typeface="Calibri"/>
                        <a:cs typeface="Times New Roman"/>
                      </a:endParaRPr>
                    </a:p>
                  </a:txBody>
                  <a:tcPr marL="22024" marR="22024" marT="13215" marB="13215"/>
                </a:tc>
              </a:tr>
              <a:tr h="0">
                <a:tc>
                  <a:txBody>
                    <a:bodyPr/>
                    <a:lstStyle/>
                    <a:p>
                      <a:pPr fontAlgn="base">
                        <a:lnSpc>
                          <a:spcPct val="115000"/>
                        </a:lnSpc>
                        <a:spcAft>
                          <a:spcPts val="0"/>
                        </a:spcAft>
                      </a:pPr>
                      <a:r>
                        <a:rPr lang="ru-RU" sz="1200" spc="10">
                          <a:effectLst/>
                        </a:rPr>
                        <a:t>В077</a:t>
                      </a:r>
                      <a:endParaRPr lang="ru-RU" sz="120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a:effectLst/>
                        </a:rPr>
                        <a:t>Өсімдік шаруашылығы</a:t>
                      </a:r>
                      <a:endParaRPr lang="ru-RU" sz="120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a:effectLst/>
                        </a:rPr>
                        <a:t>Биология</a:t>
                      </a:r>
                      <a:endParaRPr lang="ru-RU" sz="120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dirty="0">
                          <a:effectLst/>
                        </a:rPr>
                        <a:t>Химия</a:t>
                      </a:r>
                      <a:endParaRPr lang="ru-RU" sz="1200" dirty="0">
                        <a:effectLst/>
                        <a:latin typeface="Calibri"/>
                        <a:ea typeface="Calibri"/>
                        <a:cs typeface="Times New Roman"/>
                      </a:endParaRPr>
                    </a:p>
                  </a:txBody>
                  <a:tcPr marL="22024" marR="22024" marT="13215" marB="13215"/>
                </a:tc>
              </a:tr>
            </a:tbl>
          </a:graphicData>
        </a:graphic>
      </p:graphicFrame>
      <p:sp>
        <p:nvSpPr>
          <p:cNvPr id="4" name="TextBox 3"/>
          <p:cNvSpPr txBox="1"/>
          <p:nvPr/>
        </p:nvSpPr>
        <p:spPr>
          <a:xfrm>
            <a:off x="0" y="-17635"/>
            <a:ext cx="12222485" cy="461665"/>
          </a:xfrm>
          <a:prstGeom prst="rect">
            <a:avLst/>
          </a:prstGeom>
          <a:solidFill>
            <a:srgbClr val="E4C29C"/>
          </a:solidFill>
        </p:spPr>
        <p:txBody>
          <a:bodyPr wrap="square" rtlCol="0">
            <a:spAutoFit/>
          </a:bodyPr>
          <a:lstStyle/>
          <a:p>
            <a:pPr algn="ctr" fontAlgn="base"/>
            <a:r>
              <a:rPr lang="ru-RU" sz="2400" b="1" dirty="0" err="1"/>
              <a:t>Ұлттық</a:t>
            </a:r>
            <a:r>
              <a:rPr lang="ru-RU" sz="2400" b="1" dirty="0"/>
              <a:t> </a:t>
            </a:r>
            <a:r>
              <a:rPr lang="ru-RU" sz="2400" b="1" dirty="0" err="1"/>
              <a:t>бірыңғай</a:t>
            </a:r>
            <a:r>
              <a:rPr lang="ru-RU" sz="2400" b="1" dirty="0"/>
              <a:t> </a:t>
            </a:r>
            <a:r>
              <a:rPr lang="ru-RU" sz="2400" b="1" dirty="0" err="1"/>
              <a:t>тестілеудің</a:t>
            </a:r>
            <a:r>
              <a:rPr lang="ru-RU" sz="2400" b="1" dirty="0"/>
              <a:t> </a:t>
            </a:r>
            <a:r>
              <a:rPr lang="ru-RU" sz="2400" b="1" dirty="0" err="1"/>
              <a:t>бейіндік</a:t>
            </a:r>
            <a:r>
              <a:rPr lang="ru-RU" sz="2400" b="1" dirty="0"/>
              <a:t> </a:t>
            </a:r>
            <a:r>
              <a:rPr lang="ru-RU" sz="2400" b="1" dirty="0" err="1"/>
              <a:t>пәндері</a:t>
            </a:r>
            <a:r>
              <a:rPr lang="ru-RU" sz="2400" b="1" dirty="0"/>
              <a:t> </a:t>
            </a:r>
            <a:r>
              <a:rPr lang="ru-RU" sz="2400" b="1" dirty="0" err="1"/>
              <a:t>көрсетілген</a:t>
            </a:r>
            <a:r>
              <a:rPr lang="ru-RU" sz="2400" b="1" dirty="0"/>
              <a:t> </a:t>
            </a:r>
            <a:r>
              <a:rPr lang="ru-RU" sz="2400" b="1" dirty="0" smtClean="0"/>
              <a:t>ББТ </a:t>
            </a:r>
            <a:r>
              <a:rPr lang="ru-RU" sz="2400" b="1" dirty="0" err="1" smtClean="0"/>
              <a:t>топтарының</a:t>
            </a:r>
            <a:r>
              <a:rPr lang="ru-RU" sz="2400" b="1" dirty="0" smtClean="0"/>
              <a:t> </a:t>
            </a:r>
            <a:r>
              <a:rPr lang="ru-RU" sz="2400" b="1" dirty="0" err="1" smtClean="0"/>
              <a:t>тізбесі</a:t>
            </a:r>
            <a:endParaRPr lang="ru-RU" sz="2400" b="1" dirty="0" smtClean="0"/>
          </a:p>
        </p:txBody>
      </p:sp>
    </p:spTree>
    <p:extLst>
      <p:ext uri="{BB962C8B-B14F-4D97-AF65-F5344CB8AC3E}">
        <p14:creationId xmlns:p14="http://schemas.microsoft.com/office/powerpoint/2010/main" val="9969870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1290663598"/>
              </p:ext>
            </p:extLst>
          </p:nvPr>
        </p:nvGraphicFramePr>
        <p:xfrm>
          <a:off x="400162" y="774452"/>
          <a:ext cx="11422159" cy="5576368"/>
        </p:xfrm>
        <a:graphic>
          <a:graphicData uri="http://schemas.openxmlformats.org/drawingml/2006/table">
            <a:tbl>
              <a:tblPr firstRow="1" firstCol="1" bandRow="1">
                <a:tableStyleId>{BC89EF96-8CEA-46FF-86C4-4CE0E7609802}</a:tableStyleId>
              </a:tblPr>
              <a:tblGrid>
                <a:gridCol w="2325847"/>
                <a:gridCol w="4289034"/>
                <a:gridCol w="2648212"/>
                <a:gridCol w="2159066"/>
              </a:tblGrid>
              <a:tr h="0">
                <a:tc rowSpan="2">
                  <a:txBody>
                    <a:bodyPr/>
                    <a:lstStyle/>
                    <a:p>
                      <a:pPr algn="ctr" fontAlgn="base">
                        <a:lnSpc>
                          <a:spcPct val="115000"/>
                        </a:lnSpc>
                        <a:spcAft>
                          <a:spcPts val="0"/>
                        </a:spcAft>
                      </a:pPr>
                      <a:r>
                        <a:rPr lang="kk-KZ" sz="1200" b="1" spc="10" dirty="0">
                          <a:solidFill>
                            <a:schemeClr val="bg1"/>
                          </a:solidFill>
                          <a:effectLst/>
                        </a:rPr>
                        <a:t>Д</a:t>
                      </a:r>
                      <a:r>
                        <a:rPr lang="ru-RU" sz="1200" b="1" spc="10" dirty="0" err="1">
                          <a:solidFill>
                            <a:schemeClr val="bg1"/>
                          </a:solidFill>
                          <a:effectLst/>
                        </a:rPr>
                        <a:t>айындау</a:t>
                      </a:r>
                      <a:r>
                        <a:rPr lang="ru-RU" sz="1200" b="1" spc="10" dirty="0">
                          <a:solidFill>
                            <a:schemeClr val="bg1"/>
                          </a:solidFill>
                          <a:effectLst/>
                        </a:rPr>
                        <a:t> </a:t>
                      </a:r>
                      <a:r>
                        <a:rPr lang="ru-RU" sz="1200" b="1" spc="10" dirty="0" err="1">
                          <a:solidFill>
                            <a:schemeClr val="bg1"/>
                          </a:solidFill>
                          <a:effectLst/>
                        </a:rPr>
                        <a:t>бағытының</a:t>
                      </a:r>
                      <a:r>
                        <a:rPr lang="ru-RU" sz="1200" b="1" spc="10" dirty="0">
                          <a:solidFill>
                            <a:schemeClr val="bg1"/>
                          </a:solidFill>
                          <a:effectLst/>
                        </a:rPr>
                        <a:t> </a:t>
                      </a:r>
                      <a:r>
                        <a:rPr lang="ru-RU" sz="1200" b="1" spc="10" dirty="0" err="1">
                          <a:solidFill>
                            <a:schemeClr val="bg1"/>
                          </a:solidFill>
                          <a:effectLst/>
                        </a:rPr>
                        <a:t>атауы</a:t>
                      </a:r>
                      <a:r>
                        <a:rPr lang="ru-RU" sz="1200" b="1" spc="10" dirty="0">
                          <a:solidFill>
                            <a:schemeClr val="bg1"/>
                          </a:solidFill>
                          <a:effectLst/>
                        </a:rPr>
                        <a:t> </a:t>
                      </a:r>
                      <a:r>
                        <a:rPr lang="ru-RU" sz="1200" b="1" spc="10" dirty="0" err="1">
                          <a:solidFill>
                            <a:schemeClr val="bg1"/>
                          </a:solidFill>
                          <a:effectLst/>
                        </a:rPr>
                        <a:t>және</a:t>
                      </a:r>
                      <a:r>
                        <a:rPr lang="ru-RU" sz="1200" b="1" spc="10" dirty="0">
                          <a:solidFill>
                            <a:schemeClr val="bg1"/>
                          </a:solidFill>
                          <a:effectLst/>
                        </a:rPr>
                        <a:t> </a:t>
                      </a:r>
                      <a:r>
                        <a:rPr lang="ru-RU" sz="1200" b="1" spc="10" dirty="0" err="1">
                          <a:solidFill>
                            <a:schemeClr val="bg1"/>
                          </a:solidFill>
                          <a:effectLst/>
                        </a:rPr>
                        <a:t>нөмірі</a:t>
                      </a:r>
                      <a:endParaRPr lang="ru-RU" sz="1200" b="1" dirty="0">
                        <a:solidFill>
                          <a:schemeClr val="bg1"/>
                        </a:solidFill>
                        <a:effectLst/>
                        <a:latin typeface="Calibri"/>
                        <a:ea typeface="Calibri"/>
                        <a:cs typeface="Times New Roman"/>
                      </a:endParaRPr>
                    </a:p>
                  </a:txBody>
                  <a:tcPr marL="27675" marR="27675" marT="16605" marB="16605">
                    <a:solidFill>
                      <a:schemeClr val="tx2">
                        <a:lumMod val="60000"/>
                        <a:lumOff val="40000"/>
                      </a:schemeClr>
                    </a:solidFill>
                  </a:tcPr>
                </a:tc>
                <a:tc rowSpan="2">
                  <a:txBody>
                    <a:bodyPr/>
                    <a:lstStyle/>
                    <a:p>
                      <a:pPr algn="ctr" fontAlgn="base">
                        <a:lnSpc>
                          <a:spcPct val="115000"/>
                        </a:lnSpc>
                        <a:spcAft>
                          <a:spcPts val="0"/>
                        </a:spcAft>
                      </a:pPr>
                      <a:r>
                        <a:rPr lang="ru-RU" sz="1200" b="1" spc="10" dirty="0" err="1">
                          <a:solidFill>
                            <a:schemeClr val="bg1"/>
                          </a:solidFill>
                          <a:effectLst/>
                        </a:rPr>
                        <a:t>Білім</a:t>
                      </a:r>
                      <a:r>
                        <a:rPr lang="ru-RU" sz="1200" b="1" spc="10" dirty="0">
                          <a:solidFill>
                            <a:schemeClr val="bg1"/>
                          </a:solidFill>
                          <a:effectLst/>
                        </a:rPr>
                        <a:t> беру </a:t>
                      </a:r>
                      <a:r>
                        <a:rPr lang="ru-RU" sz="1200" b="1" spc="10" dirty="0" err="1">
                          <a:solidFill>
                            <a:schemeClr val="bg1"/>
                          </a:solidFill>
                          <a:effectLst/>
                        </a:rPr>
                        <a:t>бағдарламалары</a:t>
                      </a:r>
                      <a:r>
                        <a:rPr lang="ru-RU" sz="1200" b="1" spc="10" dirty="0">
                          <a:solidFill>
                            <a:schemeClr val="bg1"/>
                          </a:solidFill>
                          <a:effectLst/>
                        </a:rPr>
                        <a:t> </a:t>
                      </a:r>
                      <a:r>
                        <a:rPr lang="ru-RU" sz="1200" b="1" spc="10" dirty="0" err="1">
                          <a:solidFill>
                            <a:schemeClr val="bg1"/>
                          </a:solidFill>
                          <a:effectLst/>
                        </a:rPr>
                        <a:t>тобы</a:t>
                      </a:r>
                      <a:endParaRPr lang="ru-RU" sz="1200" b="1" dirty="0">
                        <a:solidFill>
                          <a:schemeClr val="bg1"/>
                        </a:solidFill>
                        <a:effectLst/>
                        <a:latin typeface="Calibri"/>
                        <a:ea typeface="Calibri"/>
                        <a:cs typeface="Times New Roman"/>
                      </a:endParaRPr>
                    </a:p>
                  </a:txBody>
                  <a:tcPr marL="27675" marR="27675" marT="16605" marB="16605">
                    <a:solidFill>
                      <a:schemeClr val="tx2">
                        <a:lumMod val="60000"/>
                        <a:lumOff val="40000"/>
                      </a:schemeClr>
                    </a:solidFill>
                  </a:tcPr>
                </a:tc>
                <a:tc gridSpan="2">
                  <a:txBody>
                    <a:bodyPr/>
                    <a:lstStyle/>
                    <a:p>
                      <a:pPr algn="ctr" fontAlgn="base">
                        <a:lnSpc>
                          <a:spcPct val="115000"/>
                        </a:lnSpc>
                        <a:spcAft>
                          <a:spcPts val="0"/>
                        </a:spcAft>
                      </a:pPr>
                      <a:r>
                        <a:rPr lang="ru-RU" sz="1200" spc="10" dirty="0" err="1">
                          <a:solidFill>
                            <a:schemeClr val="bg1"/>
                          </a:solidFill>
                          <a:effectLst/>
                        </a:rPr>
                        <a:t>Бейіндік</a:t>
                      </a:r>
                      <a:r>
                        <a:rPr lang="ru-RU" sz="1200" spc="10" dirty="0">
                          <a:solidFill>
                            <a:schemeClr val="bg1"/>
                          </a:solidFill>
                          <a:effectLst/>
                        </a:rPr>
                        <a:t> </a:t>
                      </a:r>
                      <a:r>
                        <a:rPr lang="ru-RU" sz="1200" spc="10" dirty="0" err="1">
                          <a:solidFill>
                            <a:schemeClr val="bg1"/>
                          </a:solidFill>
                          <a:effectLst/>
                        </a:rPr>
                        <a:t>пәндер</a:t>
                      </a:r>
                      <a:endParaRPr lang="ru-RU" sz="1200" dirty="0">
                        <a:solidFill>
                          <a:schemeClr val="bg1"/>
                        </a:solidFill>
                        <a:effectLst/>
                        <a:latin typeface="Calibri"/>
                        <a:ea typeface="Calibri"/>
                        <a:cs typeface="Times New Roman"/>
                      </a:endParaRPr>
                    </a:p>
                  </a:txBody>
                  <a:tcPr marL="27675" marR="27675" marT="16605" marB="16605">
                    <a:solidFill>
                      <a:schemeClr val="tx2">
                        <a:lumMod val="60000"/>
                        <a:lumOff val="40000"/>
                      </a:schemeClr>
                    </a:solidFill>
                  </a:tcPr>
                </a:tc>
                <a:tc hMerge="1">
                  <a:txBody>
                    <a:bodyPr/>
                    <a:lstStyle/>
                    <a:p>
                      <a:endParaRPr lang="ru-RU"/>
                    </a:p>
                  </a:txBody>
                  <a:tcPr/>
                </a:tc>
              </a:tr>
              <a:tr h="0">
                <a:tc vMerge="1">
                  <a:txBody>
                    <a:bodyPr/>
                    <a:lstStyle/>
                    <a:p>
                      <a:endParaRPr lang="ru-RU"/>
                    </a:p>
                  </a:txBody>
                  <a:tcPr/>
                </a:tc>
                <a:tc vMerge="1">
                  <a:txBody>
                    <a:bodyPr/>
                    <a:lstStyle/>
                    <a:p>
                      <a:endParaRPr lang="ru-RU"/>
                    </a:p>
                  </a:txBody>
                  <a:tcPr/>
                </a:tc>
                <a:tc>
                  <a:txBody>
                    <a:bodyPr/>
                    <a:lstStyle/>
                    <a:p>
                      <a:pPr algn="ctr" fontAlgn="base">
                        <a:lnSpc>
                          <a:spcPct val="115000"/>
                        </a:lnSpc>
                        <a:spcAft>
                          <a:spcPts val="0"/>
                        </a:spcAft>
                      </a:pPr>
                      <a:r>
                        <a:rPr lang="ru-RU" sz="1200" b="1" spc="10" dirty="0">
                          <a:solidFill>
                            <a:schemeClr val="bg1"/>
                          </a:solidFill>
                          <a:effectLst/>
                        </a:rPr>
                        <a:t>1 </a:t>
                      </a:r>
                      <a:r>
                        <a:rPr lang="ru-RU" sz="1200" b="1" spc="10" dirty="0" err="1">
                          <a:solidFill>
                            <a:schemeClr val="bg1"/>
                          </a:solidFill>
                          <a:effectLst/>
                        </a:rPr>
                        <a:t>бейіндік</a:t>
                      </a:r>
                      <a:r>
                        <a:rPr lang="ru-RU" sz="1200" b="1" spc="10" dirty="0">
                          <a:solidFill>
                            <a:schemeClr val="bg1"/>
                          </a:solidFill>
                          <a:effectLst/>
                        </a:rPr>
                        <a:t> </a:t>
                      </a:r>
                      <a:r>
                        <a:rPr lang="ru-RU" sz="1200" b="1" spc="10" dirty="0" err="1">
                          <a:solidFill>
                            <a:schemeClr val="bg1"/>
                          </a:solidFill>
                          <a:effectLst/>
                        </a:rPr>
                        <a:t>пән</a:t>
                      </a:r>
                      <a:endParaRPr lang="ru-RU" sz="1200" b="1" dirty="0">
                        <a:solidFill>
                          <a:schemeClr val="bg1"/>
                        </a:solidFill>
                        <a:effectLst/>
                        <a:latin typeface="Calibri"/>
                        <a:ea typeface="Calibri"/>
                        <a:cs typeface="Times New Roman"/>
                      </a:endParaRPr>
                    </a:p>
                  </a:txBody>
                  <a:tcPr marL="27675" marR="27675" marT="16605" marB="16605">
                    <a:solidFill>
                      <a:schemeClr val="tx2">
                        <a:lumMod val="60000"/>
                        <a:lumOff val="40000"/>
                      </a:schemeClr>
                    </a:solidFill>
                  </a:tcPr>
                </a:tc>
                <a:tc>
                  <a:txBody>
                    <a:bodyPr/>
                    <a:lstStyle/>
                    <a:p>
                      <a:pPr algn="ctr" fontAlgn="base">
                        <a:lnSpc>
                          <a:spcPct val="115000"/>
                        </a:lnSpc>
                        <a:spcAft>
                          <a:spcPts val="0"/>
                        </a:spcAft>
                      </a:pPr>
                      <a:r>
                        <a:rPr lang="ru-RU" sz="1200" b="1" spc="10" dirty="0">
                          <a:solidFill>
                            <a:schemeClr val="bg1"/>
                          </a:solidFill>
                          <a:effectLst/>
                        </a:rPr>
                        <a:t>2 </a:t>
                      </a:r>
                      <a:r>
                        <a:rPr lang="ru-RU" sz="1200" b="1" spc="10" dirty="0" err="1">
                          <a:solidFill>
                            <a:schemeClr val="bg1"/>
                          </a:solidFill>
                          <a:effectLst/>
                        </a:rPr>
                        <a:t>бейіндік</a:t>
                      </a:r>
                      <a:r>
                        <a:rPr lang="ru-RU" sz="1200" b="1" spc="10" dirty="0">
                          <a:solidFill>
                            <a:schemeClr val="bg1"/>
                          </a:solidFill>
                          <a:effectLst/>
                        </a:rPr>
                        <a:t> </a:t>
                      </a:r>
                      <a:r>
                        <a:rPr lang="ru-RU" sz="1200" b="1" spc="10" dirty="0" err="1">
                          <a:solidFill>
                            <a:schemeClr val="bg1"/>
                          </a:solidFill>
                          <a:effectLst/>
                        </a:rPr>
                        <a:t>пән</a:t>
                      </a:r>
                      <a:endParaRPr lang="ru-RU" sz="1200" b="1" dirty="0">
                        <a:solidFill>
                          <a:schemeClr val="bg1"/>
                        </a:solidFill>
                        <a:effectLst/>
                        <a:latin typeface="Calibri"/>
                        <a:ea typeface="Calibri"/>
                        <a:cs typeface="Times New Roman"/>
                      </a:endParaRPr>
                    </a:p>
                  </a:txBody>
                  <a:tcPr marL="27675" marR="27675" marT="16605" marB="16605">
                    <a:solidFill>
                      <a:schemeClr val="tx2">
                        <a:lumMod val="60000"/>
                        <a:lumOff val="40000"/>
                      </a:schemeClr>
                    </a:solidFill>
                  </a:tcPr>
                </a:tc>
              </a:tr>
              <a:tr h="0">
                <a:tc>
                  <a:txBody>
                    <a:bodyPr/>
                    <a:lstStyle/>
                    <a:p>
                      <a:pPr fontAlgn="base">
                        <a:lnSpc>
                          <a:spcPct val="115000"/>
                        </a:lnSpc>
                        <a:spcAft>
                          <a:spcPts val="0"/>
                        </a:spcAft>
                      </a:pPr>
                      <a:r>
                        <a:rPr lang="ru-RU" sz="1200" spc="10" dirty="0">
                          <a:effectLst/>
                        </a:rPr>
                        <a:t>В078</a:t>
                      </a:r>
                      <a:endParaRPr lang="ru-RU" sz="1200" dirty="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a:effectLst/>
                        </a:rPr>
                        <a:t>Мал шаруашылығы</a:t>
                      </a:r>
                      <a:endParaRPr lang="ru-RU" sz="120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a:effectLst/>
                        </a:rPr>
                        <a:t>Биология</a:t>
                      </a:r>
                      <a:endParaRPr lang="ru-RU" sz="120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a:effectLst/>
                        </a:rPr>
                        <a:t>Химия</a:t>
                      </a:r>
                      <a:endParaRPr lang="ru-RU" sz="1200">
                        <a:effectLst/>
                        <a:latin typeface="Calibri"/>
                        <a:ea typeface="Calibri"/>
                        <a:cs typeface="Times New Roman"/>
                      </a:endParaRPr>
                    </a:p>
                  </a:txBody>
                  <a:tcPr marL="27675" marR="27675" marT="16605" marB="16605"/>
                </a:tc>
              </a:tr>
              <a:tr h="0">
                <a:tc>
                  <a:txBody>
                    <a:bodyPr/>
                    <a:lstStyle/>
                    <a:p>
                      <a:pPr fontAlgn="base">
                        <a:lnSpc>
                          <a:spcPct val="115000"/>
                        </a:lnSpc>
                        <a:spcAft>
                          <a:spcPts val="0"/>
                        </a:spcAft>
                      </a:pPr>
                      <a:r>
                        <a:rPr lang="ru-RU" sz="1200" spc="10" dirty="0">
                          <a:effectLst/>
                        </a:rPr>
                        <a:t>В079</a:t>
                      </a:r>
                      <a:endParaRPr lang="ru-RU" sz="1200" dirty="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dirty="0" err="1">
                          <a:effectLst/>
                        </a:rPr>
                        <a:t>Орман</a:t>
                      </a:r>
                      <a:r>
                        <a:rPr lang="ru-RU" sz="1200" spc="10" dirty="0">
                          <a:effectLst/>
                        </a:rPr>
                        <a:t> </a:t>
                      </a:r>
                      <a:r>
                        <a:rPr lang="ru-RU" sz="1200" spc="10" dirty="0" err="1">
                          <a:effectLst/>
                        </a:rPr>
                        <a:t>шаруашылығы</a:t>
                      </a:r>
                      <a:endParaRPr lang="ru-RU" sz="1200" dirty="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dirty="0">
                          <a:effectLst/>
                        </a:rPr>
                        <a:t>Биология</a:t>
                      </a:r>
                      <a:endParaRPr lang="ru-RU" sz="1200" dirty="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a:effectLst/>
                        </a:rPr>
                        <a:t>География</a:t>
                      </a:r>
                      <a:endParaRPr lang="ru-RU" sz="1200">
                        <a:effectLst/>
                        <a:latin typeface="Calibri"/>
                        <a:ea typeface="Calibri"/>
                        <a:cs typeface="Times New Roman"/>
                      </a:endParaRPr>
                    </a:p>
                  </a:txBody>
                  <a:tcPr marL="27675" marR="27675" marT="16605" marB="16605"/>
                </a:tc>
              </a:tr>
              <a:tr h="0">
                <a:tc>
                  <a:txBody>
                    <a:bodyPr/>
                    <a:lstStyle/>
                    <a:p>
                      <a:pPr fontAlgn="base">
                        <a:lnSpc>
                          <a:spcPct val="115000"/>
                        </a:lnSpc>
                        <a:spcAft>
                          <a:spcPts val="0"/>
                        </a:spcAft>
                      </a:pPr>
                      <a:r>
                        <a:rPr lang="ru-RU" sz="1200" spc="10" dirty="0">
                          <a:effectLst/>
                        </a:rPr>
                        <a:t>В080</a:t>
                      </a:r>
                      <a:endParaRPr lang="ru-RU" sz="1200" dirty="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dirty="0" err="1">
                          <a:effectLst/>
                        </a:rPr>
                        <a:t>Балық</a:t>
                      </a:r>
                      <a:r>
                        <a:rPr lang="ru-RU" sz="1200" spc="10" dirty="0">
                          <a:effectLst/>
                        </a:rPr>
                        <a:t> </a:t>
                      </a:r>
                      <a:r>
                        <a:rPr lang="ru-RU" sz="1200" spc="10" dirty="0" err="1">
                          <a:effectLst/>
                        </a:rPr>
                        <a:t>шаруашылығы</a:t>
                      </a:r>
                      <a:endParaRPr lang="ru-RU" sz="1200" dirty="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a:effectLst/>
                        </a:rPr>
                        <a:t>Биология</a:t>
                      </a:r>
                      <a:endParaRPr lang="ru-RU" sz="120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a:effectLst/>
                        </a:rPr>
                        <a:t>Химия</a:t>
                      </a:r>
                      <a:endParaRPr lang="ru-RU" sz="1200">
                        <a:effectLst/>
                        <a:latin typeface="Calibri"/>
                        <a:ea typeface="Calibri"/>
                        <a:cs typeface="Times New Roman"/>
                      </a:endParaRPr>
                    </a:p>
                  </a:txBody>
                  <a:tcPr marL="27675" marR="27675" marT="16605" marB="16605"/>
                </a:tc>
              </a:tr>
              <a:tr h="0">
                <a:tc>
                  <a:txBody>
                    <a:bodyPr/>
                    <a:lstStyle/>
                    <a:p>
                      <a:pPr fontAlgn="base">
                        <a:lnSpc>
                          <a:spcPct val="115000"/>
                        </a:lnSpc>
                        <a:spcAft>
                          <a:spcPts val="0"/>
                        </a:spcAft>
                      </a:pPr>
                      <a:r>
                        <a:rPr lang="ru-RU" sz="1200" spc="10" dirty="0">
                          <a:effectLst/>
                        </a:rPr>
                        <a:t>В081</a:t>
                      </a:r>
                      <a:endParaRPr lang="ru-RU" sz="1200" dirty="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dirty="0" err="1">
                          <a:effectLst/>
                        </a:rPr>
                        <a:t>Жерге</a:t>
                      </a:r>
                      <a:r>
                        <a:rPr lang="ru-RU" sz="1200" spc="10" dirty="0">
                          <a:effectLst/>
                        </a:rPr>
                        <a:t> </a:t>
                      </a:r>
                      <a:r>
                        <a:rPr lang="ru-RU" sz="1200" spc="10" dirty="0" err="1">
                          <a:effectLst/>
                        </a:rPr>
                        <a:t>орналастыру</a:t>
                      </a:r>
                      <a:endParaRPr lang="ru-RU" sz="1200" dirty="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a:effectLst/>
                        </a:rPr>
                        <a:t>Математика</a:t>
                      </a:r>
                      <a:endParaRPr lang="ru-RU" sz="120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a:effectLst/>
                        </a:rPr>
                        <a:t>Физика</a:t>
                      </a:r>
                      <a:endParaRPr lang="ru-RU" sz="1200">
                        <a:effectLst/>
                        <a:latin typeface="Calibri"/>
                        <a:ea typeface="Calibri"/>
                        <a:cs typeface="Times New Roman"/>
                      </a:endParaRPr>
                    </a:p>
                  </a:txBody>
                  <a:tcPr marL="27675" marR="27675" marT="16605" marB="16605"/>
                </a:tc>
              </a:tr>
              <a:tr h="0">
                <a:tc>
                  <a:txBody>
                    <a:bodyPr/>
                    <a:lstStyle/>
                    <a:p>
                      <a:pPr fontAlgn="base">
                        <a:lnSpc>
                          <a:spcPct val="115000"/>
                        </a:lnSpc>
                        <a:spcAft>
                          <a:spcPts val="0"/>
                        </a:spcAft>
                      </a:pPr>
                      <a:r>
                        <a:rPr lang="ru-RU" sz="1200" spc="10" dirty="0">
                          <a:effectLst/>
                        </a:rPr>
                        <a:t>В183</a:t>
                      </a:r>
                      <a:endParaRPr lang="ru-RU" sz="1200" dirty="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dirty="0" err="1">
                          <a:effectLst/>
                        </a:rPr>
                        <a:t>Агроинженерия</a:t>
                      </a:r>
                      <a:endParaRPr lang="ru-RU" sz="1200" dirty="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a:effectLst/>
                        </a:rPr>
                        <a:t>Математика</a:t>
                      </a:r>
                      <a:endParaRPr lang="ru-RU" sz="120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a:effectLst/>
                        </a:rPr>
                        <a:t>Физика</a:t>
                      </a:r>
                      <a:endParaRPr lang="ru-RU" sz="1200">
                        <a:effectLst/>
                        <a:latin typeface="Calibri"/>
                        <a:ea typeface="Calibri"/>
                        <a:cs typeface="Times New Roman"/>
                      </a:endParaRPr>
                    </a:p>
                  </a:txBody>
                  <a:tcPr marL="27675" marR="27675" marT="16605" marB="16605"/>
                </a:tc>
              </a:tr>
              <a:tr h="0">
                <a:tc>
                  <a:txBody>
                    <a:bodyPr/>
                    <a:lstStyle/>
                    <a:p>
                      <a:pPr fontAlgn="base">
                        <a:lnSpc>
                          <a:spcPct val="115000"/>
                        </a:lnSpc>
                        <a:spcAft>
                          <a:spcPts val="0"/>
                        </a:spcAft>
                      </a:pPr>
                      <a:r>
                        <a:rPr lang="ru-RU" sz="1200" spc="10" dirty="0">
                          <a:effectLst/>
                        </a:rPr>
                        <a:t>В082</a:t>
                      </a:r>
                      <a:endParaRPr lang="ru-RU" sz="1200" dirty="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dirty="0">
                          <a:effectLst/>
                        </a:rPr>
                        <a:t>Су </a:t>
                      </a:r>
                      <a:r>
                        <a:rPr lang="ru-RU" sz="1200" spc="10" dirty="0" err="1">
                          <a:effectLst/>
                        </a:rPr>
                        <a:t>ресурстары</a:t>
                      </a:r>
                      <a:r>
                        <a:rPr lang="ru-RU" sz="1200" spc="10" dirty="0">
                          <a:effectLst/>
                        </a:rPr>
                        <a:t> </a:t>
                      </a:r>
                      <a:r>
                        <a:rPr lang="ru-RU" sz="1200" spc="10" dirty="0" err="1">
                          <a:effectLst/>
                        </a:rPr>
                        <a:t>және</a:t>
                      </a:r>
                      <a:r>
                        <a:rPr lang="ru-RU" sz="1200" spc="10" dirty="0">
                          <a:effectLst/>
                        </a:rPr>
                        <a:t> суды </a:t>
                      </a:r>
                      <a:r>
                        <a:rPr lang="ru-RU" sz="1200" spc="10" dirty="0" err="1">
                          <a:effectLst/>
                        </a:rPr>
                        <a:t>пайдалану</a:t>
                      </a:r>
                      <a:endParaRPr lang="ru-RU" sz="1200" dirty="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a:effectLst/>
                        </a:rPr>
                        <a:t>Математика</a:t>
                      </a:r>
                      <a:endParaRPr lang="ru-RU" sz="120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a:effectLst/>
                        </a:rPr>
                        <a:t>Физика</a:t>
                      </a:r>
                      <a:endParaRPr lang="ru-RU" sz="1200">
                        <a:effectLst/>
                        <a:latin typeface="Calibri"/>
                        <a:ea typeface="Calibri"/>
                        <a:cs typeface="Times New Roman"/>
                      </a:endParaRPr>
                    </a:p>
                  </a:txBody>
                  <a:tcPr marL="27675" marR="27675" marT="16605" marB="16605"/>
                </a:tc>
              </a:tr>
              <a:tr h="0">
                <a:tc>
                  <a:txBody>
                    <a:bodyPr/>
                    <a:lstStyle/>
                    <a:p>
                      <a:pPr fontAlgn="base">
                        <a:lnSpc>
                          <a:spcPct val="115000"/>
                        </a:lnSpc>
                        <a:spcAft>
                          <a:spcPts val="0"/>
                        </a:spcAft>
                      </a:pPr>
                      <a:r>
                        <a:rPr lang="ru-RU" sz="1200" spc="10" dirty="0">
                          <a:effectLst/>
                        </a:rPr>
                        <a:t>В083</a:t>
                      </a:r>
                      <a:endParaRPr lang="ru-RU" sz="1200" dirty="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dirty="0">
                          <a:effectLst/>
                        </a:rPr>
                        <a:t>Ветеринария</a:t>
                      </a:r>
                      <a:endParaRPr lang="ru-RU" sz="1200" dirty="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a:effectLst/>
                        </a:rPr>
                        <a:t>Биология</a:t>
                      </a:r>
                      <a:endParaRPr lang="ru-RU" sz="120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a:effectLst/>
                        </a:rPr>
                        <a:t>Химия</a:t>
                      </a:r>
                      <a:endParaRPr lang="ru-RU" sz="1200">
                        <a:effectLst/>
                        <a:latin typeface="Calibri"/>
                        <a:ea typeface="Calibri"/>
                        <a:cs typeface="Times New Roman"/>
                      </a:endParaRPr>
                    </a:p>
                  </a:txBody>
                  <a:tcPr marL="27675" marR="27675" marT="16605" marB="16605"/>
                </a:tc>
              </a:tr>
              <a:tr h="0">
                <a:tc>
                  <a:txBody>
                    <a:bodyPr/>
                    <a:lstStyle/>
                    <a:p>
                      <a:pPr fontAlgn="base">
                        <a:lnSpc>
                          <a:spcPct val="115000"/>
                        </a:lnSpc>
                        <a:spcAft>
                          <a:spcPts val="0"/>
                        </a:spcAft>
                      </a:pPr>
                      <a:r>
                        <a:rPr lang="ru-RU" sz="1200" spc="10" dirty="0">
                          <a:effectLst/>
                        </a:rPr>
                        <a:t>В084</a:t>
                      </a:r>
                      <a:endParaRPr lang="ru-RU" sz="1200" dirty="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dirty="0" err="1">
                          <a:effectLst/>
                        </a:rPr>
                        <a:t>Мейіргер</a:t>
                      </a:r>
                      <a:r>
                        <a:rPr lang="ru-RU" sz="1200" spc="10" dirty="0">
                          <a:effectLst/>
                        </a:rPr>
                        <a:t> </a:t>
                      </a:r>
                      <a:r>
                        <a:rPr lang="ru-RU" sz="1200" spc="10" dirty="0" err="1">
                          <a:effectLst/>
                        </a:rPr>
                        <a:t>ісі</a:t>
                      </a:r>
                      <a:endParaRPr lang="ru-RU" sz="1200" dirty="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a:effectLst/>
                        </a:rPr>
                        <a:t>Биология</a:t>
                      </a:r>
                      <a:endParaRPr lang="ru-RU" sz="120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a:effectLst/>
                        </a:rPr>
                        <a:t>Химия</a:t>
                      </a:r>
                      <a:endParaRPr lang="ru-RU" sz="1200">
                        <a:effectLst/>
                        <a:latin typeface="Calibri"/>
                        <a:ea typeface="Calibri"/>
                        <a:cs typeface="Times New Roman"/>
                      </a:endParaRPr>
                    </a:p>
                  </a:txBody>
                  <a:tcPr marL="27675" marR="27675" marT="16605" marB="16605"/>
                </a:tc>
              </a:tr>
              <a:tr h="0">
                <a:tc>
                  <a:txBody>
                    <a:bodyPr/>
                    <a:lstStyle/>
                    <a:p>
                      <a:pPr fontAlgn="base">
                        <a:lnSpc>
                          <a:spcPct val="115000"/>
                        </a:lnSpc>
                        <a:spcAft>
                          <a:spcPts val="0"/>
                        </a:spcAft>
                      </a:pPr>
                      <a:r>
                        <a:rPr lang="ru-RU" sz="1200" spc="10" dirty="0">
                          <a:effectLst/>
                        </a:rPr>
                        <a:t>В085</a:t>
                      </a:r>
                      <a:endParaRPr lang="ru-RU" sz="1200" dirty="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a:effectLst/>
                        </a:rPr>
                        <a:t>Фармация</a:t>
                      </a:r>
                      <a:endParaRPr lang="ru-RU" sz="120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dirty="0">
                          <a:effectLst/>
                        </a:rPr>
                        <a:t>Биология</a:t>
                      </a:r>
                      <a:endParaRPr lang="ru-RU" sz="1200" dirty="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a:effectLst/>
                        </a:rPr>
                        <a:t>Химия</a:t>
                      </a:r>
                      <a:endParaRPr lang="ru-RU" sz="1200">
                        <a:effectLst/>
                        <a:latin typeface="Calibri"/>
                        <a:ea typeface="Calibri"/>
                        <a:cs typeface="Times New Roman"/>
                      </a:endParaRPr>
                    </a:p>
                  </a:txBody>
                  <a:tcPr marL="27675" marR="27675" marT="16605" marB="16605"/>
                </a:tc>
              </a:tr>
              <a:tr h="0">
                <a:tc>
                  <a:txBody>
                    <a:bodyPr/>
                    <a:lstStyle/>
                    <a:p>
                      <a:pPr fontAlgn="base">
                        <a:lnSpc>
                          <a:spcPct val="115000"/>
                        </a:lnSpc>
                        <a:spcAft>
                          <a:spcPts val="0"/>
                        </a:spcAft>
                      </a:pPr>
                      <a:r>
                        <a:rPr lang="ru-RU" sz="1200" spc="10" dirty="0">
                          <a:effectLst/>
                        </a:rPr>
                        <a:t>В086</a:t>
                      </a:r>
                      <a:endParaRPr lang="ru-RU" sz="1200" dirty="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a:effectLst/>
                        </a:rPr>
                        <a:t>Жалпы медицина</a:t>
                      </a:r>
                      <a:endParaRPr lang="ru-RU" sz="120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dirty="0">
                          <a:effectLst/>
                        </a:rPr>
                        <a:t>Биология</a:t>
                      </a:r>
                      <a:endParaRPr lang="ru-RU" sz="1200" dirty="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a:effectLst/>
                        </a:rPr>
                        <a:t>Химия</a:t>
                      </a:r>
                      <a:endParaRPr lang="ru-RU" sz="1200">
                        <a:effectLst/>
                        <a:latin typeface="Calibri"/>
                        <a:ea typeface="Calibri"/>
                        <a:cs typeface="Times New Roman"/>
                      </a:endParaRPr>
                    </a:p>
                  </a:txBody>
                  <a:tcPr marL="27675" marR="27675" marT="16605" marB="16605"/>
                </a:tc>
              </a:tr>
              <a:tr h="0">
                <a:tc>
                  <a:txBody>
                    <a:bodyPr/>
                    <a:lstStyle/>
                    <a:p>
                      <a:pPr fontAlgn="base">
                        <a:lnSpc>
                          <a:spcPct val="115000"/>
                        </a:lnSpc>
                        <a:spcAft>
                          <a:spcPts val="0"/>
                        </a:spcAft>
                      </a:pPr>
                      <a:r>
                        <a:rPr lang="ru-RU" sz="1200" spc="10" dirty="0">
                          <a:effectLst/>
                        </a:rPr>
                        <a:t>В087</a:t>
                      </a:r>
                      <a:endParaRPr lang="ru-RU" sz="1200" dirty="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a:effectLst/>
                        </a:rPr>
                        <a:t>Стоматология</a:t>
                      </a:r>
                      <a:endParaRPr lang="ru-RU" sz="120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dirty="0">
                          <a:effectLst/>
                        </a:rPr>
                        <a:t>Биология</a:t>
                      </a:r>
                      <a:endParaRPr lang="ru-RU" sz="1200" dirty="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a:effectLst/>
                        </a:rPr>
                        <a:t>Химия</a:t>
                      </a:r>
                      <a:endParaRPr lang="ru-RU" sz="1200">
                        <a:effectLst/>
                        <a:latin typeface="Calibri"/>
                        <a:ea typeface="Calibri"/>
                        <a:cs typeface="Times New Roman"/>
                      </a:endParaRPr>
                    </a:p>
                  </a:txBody>
                  <a:tcPr marL="27675" marR="27675" marT="16605" marB="16605"/>
                </a:tc>
              </a:tr>
              <a:tr h="0">
                <a:tc>
                  <a:txBody>
                    <a:bodyPr/>
                    <a:lstStyle/>
                    <a:p>
                      <a:pPr fontAlgn="base">
                        <a:lnSpc>
                          <a:spcPct val="115000"/>
                        </a:lnSpc>
                        <a:spcAft>
                          <a:spcPts val="0"/>
                        </a:spcAft>
                      </a:pPr>
                      <a:r>
                        <a:rPr lang="ru-RU" sz="1200" spc="10" dirty="0">
                          <a:effectLst/>
                        </a:rPr>
                        <a:t>В088</a:t>
                      </a:r>
                      <a:endParaRPr lang="ru-RU" sz="1200" dirty="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a:effectLst/>
                        </a:rPr>
                        <a:t>Педиатрия</a:t>
                      </a:r>
                      <a:endParaRPr lang="ru-RU" sz="120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dirty="0">
                          <a:effectLst/>
                        </a:rPr>
                        <a:t>Биология</a:t>
                      </a:r>
                      <a:endParaRPr lang="ru-RU" sz="1200" dirty="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a:effectLst/>
                        </a:rPr>
                        <a:t>Химия</a:t>
                      </a:r>
                      <a:endParaRPr lang="ru-RU" sz="1200">
                        <a:effectLst/>
                        <a:latin typeface="Calibri"/>
                        <a:ea typeface="Calibri"/>
                        <a:cs typeface="Times New Roman"/>
                      </a:endParaRPr>
                    </a:p>
                  </a:txBody>
                  <a:tcPr marL="27675" marR="27675" marT="16605" marB="16605"/>
                </a:tc>
              </a:tr>
              <a:tr h="0">
                <a:tc>
                  <a:txBody>
                    <a:bodyPr/>
                    <a:lstStyle/>
                    <a:p>
                      <a:pPr fontAlgn="base">
                        <a:lnSpc>
                          <a:spcPct val="115000"/>
                        </a:lnSpc>
                        <a:spcAft>
                          <a:spcPts val="0"/>
                        </a:spcAft>
                      </a:pPr>
                      <a:r>
                        <a:rPr lang="ru-RU" sz="1200" spc="10" dirty="0">
                          <a:effectLst/>
                        </a:rPr>
                        <a:t>В089</a:t>
                      </a:r>
                      <a:endParaRPr lang="ru-RU" sz="1200" dirty="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a:effectLst/>
                        </a:rPr>
                        <a:t>Қоғамдық денсаулық сақтау</a:t>
                      </a:r>
                      <a:endParaRPr lang="ru-RU" sz="120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dirty="0">
                          <a:effectLst/>
                        </a:rPr>
                        <a:t>Биология</a:t>
                      </a:r>
                      <a:endParaRPr lang="ru-RU" sz="1200" dirty="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a:effectLst/>
                        </a:rPr>
                        <a:t>Химия</a:t>
                      </a:r>
                      <a:endParaRPr lang="ru-RU" sz="1200">
                        <a:effectLst/>
                        <a:latin typeface="Calibri"/>
                        <a:ea typeface="Calibri"/>
                        <a:cs typeface="Times New Roman"/>
                      </a:endParaRPr>
                    </a:p>
                  </a:txBody>
                  <a:tcPr marL="27675" marR="27675" marT="16605" marB="16605"/>
                </a:tc>
              </a:tr>
              <a:tr h="0">
                <a:tc>
                  <a:txBody>
                    <a:bodyPr/>
                    <a:lstStyle/>
                    <a:p>
                      <a:pPr fontAlgn="base">
                        <a:lnSpc>
                          <a:spcPct val="115000"/>
                        </a:lnSpc>
                        <a:spcAft>
                          <a:spcPts val="0"/>
                        </a:spcAft>
                      </a:pPr>
                      <a:r>
                        <a:rPr lang="ru-RU" sz="1200" spc="10" dirty="0">
                          <a:effectLst/>
                        </a:rPr>
                        <a:t>В090</a:t>
                      </a:r>
                      <a:endParaRPr lang="ru-RU" sz="1200" dirty="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a:effectLst/>
                        </a:rPr>
                        <a:t>Әлеуметтік жұмыс</a:t>
                      </a:r>
                      <a:endParaRPr lang="ru-RU" sz="120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dirty="0">
                          <a:effectLst/>
                        </a:rPr>
                        <a:t>Биология</a:t>
                      </a:r>
                      <a:endParaRPr lang="ru-RU" sz="1200" dirty="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a:effectLst/>
                        </a:rPr>
                        <a:t>География</a:t>
                      </a:r>
                      <a:endParaRPr lang="ru-RU" sz="1200">
                        <a:effectLst/>
                        <a:latin typeface="Calibri"/>
                        <a:ea typeface="Calibri"/>
                        <a:cs typeface="Times New Roman"/>
                      </a:endParaRPr>
                    </a:p>
                  </a:txBody>
                  <a:tcPr marL="27675" marR="27675" marT="16605" marB="16605"/>
                </a:tc>
              </a:tr>
              <a:tr h="0">
                <a:tc>
                  <a:txBody>
                    <a:bodyPr/>
                    <a:lstStyle/>
                    <a:p>
                      <a:pPr fontAlgn="base">
                        <a:lnSpc>
                          <a:spcPct val="115000"/>
                        </a:lnSpc>
                        <a:spcAft>
                          <a:spcPts val="0"/>
                        </a:spcAft>
                      </a:pPr>
                      <a:r>
                        <a:rPr lang="ru-RU" sz="1200" spc="10" dirty="0">
                          <a:effectLst/>
                        </a:rPr>
                        <a:t>В091</a:t>
                      </a:r>
                      <a:endParaRPr lang="ru-RU" sz="1200" dirty="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a:effectLst/>
                        </a:rPr>
                        <a:t>Туризм</a:t>
                      </a:r>
                      <a:endParaRPr lang="ru-RU" sz="120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dirty="0">
                          <a:effectLst/>
                        </a:rPr>
                        <a:t>География</a:t>
                      </a:r>
                      <a:endParaRPr lang="ru-RU" sz="1200" dirty="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a:effectLst/>
                        </a:rPr>
                        <a:t>Шетел тілі</a:t>
                      </a:r>
                      <a:endParaRPr lang="ru-RU" sz="1200">
                        <a:effectLst/>
                        <a:latin typeface="Calibri"/>
                        <a:ea typeface="Calibri"/>
                        <a:cs typeface="Times New Roman"/>
                      </a:endParaRPr>
                    </a:p>
                  </a:txBody>
                  <a:tcPr marL="27675" marR="27675" marT="16605" marB="16605"/>
                </a:tc>
              </a:tr>
              <a:tr h="0">
                <a:tc>
                  <a:txBody>
                    <a:bodyPr/>
                    <a:lstStyle/>
                    <a:p>
                      <a:pPr fontAlgn="base">
                        <a:lnSpc>
                          <a:spcPct val="115000"/>
                        </a:lnSpc>
                        <a:spcAft>
                          <a:spcPts val="0"/>
                        </a:spcAft>
                      </a:pPr>
                      <a:r>
                        <a:rPr lang="ru-RU" sz="1200" spc="10" dirty="0">
                          <a:effectLst/>
                        </a:rPr>
                        <a:t>В092</a:t>
                      </a:r>
                      <a:endParaRPr lang="ru-RU" sz="1200" dirty="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a:effectLst/>
                        </a:rPr>
                        <a:t>Тынығу</a:t>
                      </a:r>
                      <a:endParaRPr lang="ru-RU" sz="120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dirty="0" err="1">
                          <a:effectLst/>
                        </a:rPr>
                        <a:t>Шығармашылық</a:t>
                      </a:r>
                      <a:r>
                        <a:rPr lang="ru-RU" sz="1200" spc="10" dirty="0">
                          <a:effectLst/>
                        </a:rPr>
                        <a:t> </a:t>
                      </a:r>
                      <a:r>
                        <a:rPr lang="ru-RU" sz="1200" spc="10" dirty="0" err="1">
                          <a:effectLst/>
                        </a:rPr>
                        <a:t>емтихан</a:t>
                      </a:r>
                      <a:endParaRPr lang="ru-RU" sz="1200" dirty="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a:effectLst/>
                        </a:rPr>
                        <a:t>Шығармашылық емтихан</a:t>
                      </a:r>
                      <a:endParaRPr lang="ru-RU" sz="1200">
                        <a:effectLst/>
                        <a:latin typeface="Calibri"/>
                        <a:ea typeface="Calibri"/>
                        <a:cs typeface="Times New Roman"/>
                      </a:endParaRPr>
                    </a:p>
                  </a:txBody>
                  <a:tcPr marL="27675" marR="27675" marT="16605" marB="16605"/>
                </a:tc>
              </a:tr>
              <a:tr h="0">
                <a:tc>
                  <a:txBody>
                    <a:bodyPr/>
                    <a:lstStyle/>
                    <a:p>
                      <a:pPr fontAlgn="base">
                        <a:lnSpc>
                          <a:spcPct val="115000"/>
                        </a:lnSpc>
                        <a:spcAft>
                          <a:spcPts val="0"/>
                        </a:spcAft>
                      </a:pPr>
                      <a:r>
                        <a:rPr lang="ru-RU" sz="1200" spc="10" dirty="0">
                          <a:effectLst/>
                        </a:rPr>
                        <a:t>В093</a:t>
                      </a:r>
                      <a:endParaRPr lang="ru-RU" sz="1200" dirty="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a:effectLst/>
                        </a:rPr>
                        <a:t>Мейрамхана ісі және мейманхана бизнесі</a:t>
                      </a:r>
                      <a:endParaRPr lang="ru-RU" sz="120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dirty="0">
                          <a:effectLst/>
                        </a:rPr>
                        <a:t>География</a:t>
                      </a:r>
                      <a:endParaRPr lang="ru-RU" sz="1200" dirty="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a:effectLst/>
                        </a:rPr>
                        <a:t>Шетел тілі</a:t>
                      </a:r>
                      <a:endParaRPr lang="ru-RU" sz="1200">
                        <a:effectLst/>
                        <a:latin typeface="Calibri"/>
                        <a:ea typeface="Calibri"/>
                        <a:cs typeface="Times New Roman"/>
                      </a:endParaRPr>
                    </a:p>
                  </a:txBody>
                  <a:tcPr marL="27675" marR="27675" marT="16605" marB="16605"/>
                </a:tc>
              </a:tr>
              <a:tr h="0">
                <a:tc>
                  <a:txBody>
                    <a:bodyPr/>
                    <a:lstStyle/>
                    <a:p>
                      <a:pPr fontAlgn="base">
                        <a:lnSpc>
                          <a:spcPct val="115000"/>
                        </a:lnSpc>
                        <a:spcAft>
                          <a:spcPts val="0"/>
                        </a:spcAft>
                      </a:pPr>
                      <a:r>
                        <a:rPr lang="ru-RU" sz="1200" spc="10" dirty="0">
                          <a:effectLst/>
                        </a:rPr>
                        <a:t>В094</a:t>
                      </a:r>
                      <a:endParaRPr lang="ru-RU" sz="1200" dirty="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dirty="0" err="1">
                          <a:effectLst/>
                        </a:rPr>
                        <a:t>Санитарлық-профилактикалық</a:t>
                      </a:r>
                      <a:r>
                        <a:rPr lang="ru-RU" sz="1200" spc="10" dirty="0">
                          <a:effectLst/>
                        </a:rPr>
                        <a:t> </a:t>
                      </a:r>
                      <a:r>
                        <a:rPr lang="ru-RU" sz="1200" spc="10" dirty="0" err="1">
                          <a:effectLst/>
                        </a:rPr>
                        <a:t>іс-шаралар</a:t>
                      </a:r>
                      <a:endParaRPr lang="ru-RU" sz="1200" dirty="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dirty="0">
                          <a:effectLst/>
                        </a:rPr>
                        <a:t>Математика</a:t>
                      </a:r>
                      <a:endParaRPr lang="ru-RU" sz="1200" dirty="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a:effectLst/>
                        </a:rPr>
                        <a:t>Физика</a:t>
                      </a:r>
                      <a:endParaRPr lang="ru-RU" sz="1200">
                        <a:effectLst/>
                        <a:latin typeface="Calibri"/>
                        <a:ea typeface="Calibri"/>
                        <a:cs typeface="Times New Roman"/>
                      </a:endParaRPr>
                    </a:p>
                  </a:txBody>
                  <a:tcPr marL="27675" marR="27675" marT="16605" marB="16605"/>
                </a:tc>
              </a:tr>
              <a:tr h="0">
                <a:tc>
                  <a:txBody>
                    <a:bodyPr/>
                    <a:lstStyle/>
                    <a:p>
                      <a:pPr fontAlgn="base">
                        <a:lnSpc>
                          <a:spcPct val="115000"/>
                        </a:lnSpc>
                        <a:spcAft>
                          <a:spcPts val="0"/>
                        </a:spcAft>
                      </a:pPr>
                      <a:r>
                        <a:rPr lang="ru-RU" sz="1200" spc="10">
                          <a:effectLst/>
                        </a:rPr>
                        <a:t>В095</a:t>
                      </a:r>
                      <a:endParaRPr lang="ru-RU" sz="120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dirty="0" err="1">
                          <a:effectLst/>
                        </a:rPr>
                        <a:t>Көлік</a:t>
                      </a:r>
                      <a:r>
                        <a:rPr lang="ru-RU" sz="1200" spc="10" dirty="0">
                          <a:effectLst/>
                        </a:rPr>
                        <a:t> </a:t>
                      </a:r>
                      <a:r>
                        <a:rPr lang="ru-RU" sz="1200" spc="10" dirty="0" err="1">
                          <a:effectLst/>
                        </a:rPr>
                        <a:t>қызметтері</a:t>
                      </a:r>
                      <a:endParaRPr lang="ru-RU" sz="1200" dirty="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dirty="0">
                          <a:effectLst/>
                        </a:rPr>
                        <a:t>Математика</a:t>
                      </a:r>
                      <a:endParaRPr lang="ru-RU" sz="1200" dirty="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dirty="0">
                          <a:effectLst/>
                        </a:rPr>
                        <a:t>География</a:t>
                      </a:r>
                      <a:endParaRPr lang="ru-RU" sz="1200" dirty="0">
                        <a:effectLst/>
                        <a:latin typeface="Calibri"/>
                        <a:ea typeface="Calibri"/>
                        <a:cs typeface="Times New Roman"/>
                      </a:endParaRPr>
                    </a:p>
                  </a:txBody>
                  <a:tcPr marL="27675" marR="27675" marT="16605" marB="16605"/>
                </a:tc>
              </a:tr>
              <a:tr h="0">
                <a:tc>
                  <a:txBody>
                    <a:bodyPr/>
                    <a:lstStyle/>
                    <a:p>
                      <a:pPr fontAlgn="base">
                        <a:lnSpc>
                          <a:spcPct val="115000"/>
                        </a:lnSpc>
                        <a:spcAft>
                          <a:spcPts val="0"/>
                        </a:spcAft>
                      </a:pPr>
                      <a:r>
                        <a:rPr lang="ru-RU" sz="1200" spc="10">
                          <a:effectLst/>
                        </a:rPr>
                        <a:t>В096</a:t>
                      </a:r>
                      <a:endParaRPr lang="ru-RU" sz="120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dirty="0" err="1">
                          <a:effectLst/>
                        </a:rPr>
                        <a:t>Құқық</a:t>
                      </a:r>
                      <a:r>
                        <a:rPr lang="ru-RU" sz="1200" spc="10" dirty="0">
                          <a:effectLst/>
                        </a:rPr>
                        <a:t> </a:t>
                      </a:r>
                      <a:r>
                        <a:rPr lang="ru-RU" sz="1200" spc="10" dirty="0" err="1">
                          <a:effectLst/>
                        </a:rPr>
                        <a:t>қорғау</a:t>
                      </a:r>
                      <a:r>
                        <a:rPr lang="ru-RU" sz="1200" spc="10" dirty="0">
                          <a:effectLst/>
                        </a:rPr>
                        <a:t> </a:t>
                      </a:r>
                      <a:r>
                        <a:rPr lang="ru-RU" sz="1200" spc="10" dirty="0" err="1">
                          <a:effectLst/>
                        </a:rPr>
                        <a:t>қызметі</a:t>
                      </a:r>
                      <a:endParaRPr lang="ru-RU" sz="1200" dirty="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dirty="0" err="1">
                          <a:effectLst/>
                        </a:rPr>
                        <a:t>Дүниежүзі</a:t>
                      </a:r>
                      <a:r>
                        <a:rPr lang="ru-RU" sz="1200" spc="10" dirty="0">
                          <a:effectLst/>
                        </a:rPr>
                        <a:t> </a:t>
                      </a:r>
                      <a:r>
                        <a:rPr lang="ru-RU" sz="1200" spc="10" dirty="0" err="1">
                          <a:effectLst/>
                        </a:rPr>
                        <a:t>тарихы</a:t>
                      </a:r>
                      <a:endParaRPr lang="ru-RU" sz="1200" dirty="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dirty="0" err="1">
                          <a:effectLst/>
                        </a:rPr>
                        <a:t>Құқық</a:t>
                      </a:r>
                      <a:r>
                        <a:rPr lang="ru-RU" sz="1200" spc="10" dirty="0">
                          <a:effectLst/>
                        </a:rPr>
                        <a:t> </a:t>
                      </a:r>
                      <a:r>
                        <a:rPr lang="ru-RU" sz="1200" spc="10" dirty="0" err="1">
                          <a:effectLst/>
                        </a:rPr>
                        <a:t>негіздері</a:t>
                      </a:r>
                      <a:endParaRPr lang="ru-RU" sz="1200" dirty="0">
                        <a:effectLst/>
                        <a:latin typeface="Calibri"/>
                        <a:ea typeface="Calibri"/>
                        <a:cs typeface="Times New Roman"/>
                      </a:endParaRPr>
                    </a:p>
                  </a:txBody>
                  <a:tcPr marL="27675" marR="27675" marT="16605" marB="16605"/>
                </a:tc>
              </a:tr>
              <a:tr h="0">
                <a:tc>
                  <a:txBody>
                    <a:bodyPr/>
                    <a:lstStyle/>
                    <a:p>
                      <a:pPr fontAlgn="base">
                        <a:lnSpc>
                          <a:spcPct val="115000"/>
                        </a:lnSpc>
                        <a:spcAft>
                          <a:spcPts val="0"/>
                        </a:spcAft>
                      </a:pPr>
                      <a:r>
                        <a:rPr lang="ru-RU" sz="1200" spc="10">
                          <a:effectLst/>
                        </a:rPr>
                        <a:t>В097</a:t>
                      </a:r>
                      <a:endParaRPr lang="ru-RU" sz="120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a:effectLst/>
                        </a:rPr>
                        <a:t>Өрт қауіпсіздігі</a:t>
                      </a:r>
                      <a:endParaRPr lang="ru-RU" sz="120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a:effectLst/>
                        </a:rPr>
                        <a:t>Математика</a:t>
                      </a:r>
                      <a:endParaRPr lang="ru-RU" sz="120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dirty="0">
                          <a:effectLst/>
                        </a:rPr>
                        <a:t>Физика</a:t>
                      </a:r>
                      <a:endParaRPr lang="ru-RU" sz="1200" dirty="0">
                        <a:effectLst/>
                        <a:latin typeface="Calibri"/>
                        <a:ea typeface="Calibri"/>
                        <a:cs typeface="Times New Roman"/>
                      </a:endParaRPr>
                    </a:p>
                  </a:txBody>
                  <a:tcPr marL="27675" marR="27675" marT="16605" marB="16605"/>
                </a:tc>
              </a:tr>
            </a:tbl>
          </a:graphicData>
        </a:graphic>
      </p:graphicFrame>
      <p:sp>
        <p:nvSpPr>
          <p:cNvPr id="4" name="TextBox 3"/>
          <p:cNvSpPr txBox="1"/>
          <p:nvPr/>
        </p:nvSpPr>
        <p:spPr>
          <a:xfrm>
            <a:off x="0" y="-17635"/>
            <a:ext cx="12222485" cy="461665"/>
          </a:xfrm>
          <a:prstGeom prst="rect">
            <a:avLst/>
          </a:prstGeom>
          <a:solidFill>
            <a:srgbClr val="E4C29C"/>
          </a:solidFill>
        </p:spPr>
        <p:txBody>
          <a:bodyPr wrap="square" rtlCol="0">
            <a:spAutoFit/>
          </a:bodyPr>
          <a:lstStyle/>
          <a:p>
            <a:pPr algn="ctr" fontAlgn="base"/>
            <a:r>
              <a:rPr lang="ru-RU" sz="2400" b="1" dirty="0" err="1"/>
              <a:t>Ұлттық</a:t>
            </a:r>
            <a:r>
              <a:rPr lang="ru-RU" sz="2400" b="1" dirty="0"/>
              <a:t> </a:t>
            </a:r>
            <a:r>
              <a:rPr lang="ru-RU" sz="2400" b="1" dirty="0" err="1"/>
              <a:t>бірыңғай</a:t>
            </a:r>
            <a:r>
              <a:rPr lang="ru-RU" sz="2400" b="1" dirty="0"/>
              <a:t> </a:t>
            </a:r>
            <a:r>
              <a:rPr lang="ru-RU" sz="2400" b="1" dirty="0" err="1"/>
              <a:t>тестілеудің</a:t>
            </a:r>
            <a:r>
              <a:rPr lang="ru-RU" sz="2400" b="1" dirty="0"/>
              <a:t> </a:t>
            </a:r>
            <a:r>
              <a:rPr lang="ru-RU" sz="2400" b="1" dirty="0" err="1"/>
              <a:t>бейіндік</a:t>
            </a:r>
            <a:r>
              <a:rPr lang="ru-RU" sz="2400" b="1" dirty="0"/>
              <a:t> </a:t>
            </a:r>
            <a:r>
              <a:rPr lang="ru-RU" sz="2400" b="1" dirty="0" err="1"/>
              <a:t>пәндері</a:t>
            </a:r>
            <a:r>
              <a:rPr lang="ru-RU" sz="2400" b="1" dirty="0"/>
              <a:t> </a:t>
            </a:r>
            <a:r>
              <a:rPr lang="ru-RU" sz="2400" b="1" dirty="0" err="1"/>
              <a:t>көрсетілген</a:t>
            </a:r>
            <a:r>
              <a:rPr lang="ru-RU" sz="2400" b="1" dirty="0"/>
              <a:t> </a:t>
            </a:r>
            <a:r>
              <a:rPr lang="ru-RU" sz="2400" b="1" dirty="0" smtClean="0"/>
              <a:t>ББТ </a:t>
            </a:r>
            <a:r>
              <a:rPr lang="ru-RU" sz="2400" b="1" dirty="0" err="1" smtClean="0"/>
              <a:t>топтарының</a:t>
            </a:r>
            <a:r>
              <a:rPr lang="ru-RU" sz="2400" b="1" dirty="0" smtClean="0"/>
              <a:t> </a:t>
            </a:r>
            <a:r>
              <a:rPr lang="ru-RU" sz="2400" b="1" dirty="0" err="1" smtClean="0"/>
              <a:t>тізбесі</a:t>
            </a:r>
            <a:endParaRPr lang="ru-RU" sz="2400" b="1" dirty="0" smtClean="0"/>
          </a:p>
        </p:txBody>
      </p:sp>
    </p:spTree>
    <p:extLst>
      <p:ext uri="{BB962C8B-B14F-4D97-AF65-F5344CB8AC3E}">
        <p14:creationId xmlns:p14="http://schemas.microsoft.com/office/powerpoint/2010/main" val="1396695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15" y="-17636"/>
            <a:ext cx="12240000" cy="936000"/>
          </a:xfrm>
          <a:prstGeom prst="rect">
            <a:avLst/>
          </a:prstGeom>
          <a:solidFill>
            <a:srgbClr val="E4C29C"/>
          </a:solidFill>
        </p:spPr>
        <p:txBody>
          <a:bodyPr wrap="square" rtlCol="0">
            <a:spAutoFit/>
          </a:bodyPr>
          <a:lstStyle/>
          <a:p>
            <a:endParaRPr lang="ru-RU" dirty="0"/>
          </a:p>
        </p:txBody>
      </p:sp>
      <p:sp>
        <p:nvSpPr>
          <p:cNvPr id="2" name="Заголовок 1"/>
          <p:cNvSpPr>
            <a:spLocks noGrp="1"/>
          </p:cNvSpPr>
          <p:nvPr>
            <p:ph type="title"/>
          </p:nvPr>
        </p:nvSpPr>
        <p:spPr>
          <a:xfrm>
            <a:off x="0" y="0"/>
            <a:ext cx="12204700" cy="918364"/>
          </a:xfrm>
        </p:spPr>
        <p:txBody>
          <a:bodyPr>
            <a:normAutofit/>
          </a:bodyPr>
          <a:lstStyle/>
          <a:p>
            <a:r>
              <a:rPr lang="kk-KZ" sz="3000" b="1" dirty="0">
                <a:latin typeface="Palatino Linotype" pitchFamily="18" charset="0"/>
              </a:rPr>
              <a:t>Ұлттық бірыңғай </a:t>
            </a:r>
            <a:r>
              <a:rPr lang="kk-KZ" sz="3000" b="1" dirty="0" smtClean="0">
                <a:latin typeface="Palatino Linotype" pitchFamily="18" charset="0"/>
              </a:rPr>
              <a:t>тестілеу</a:t>
            </a:r>
            <a:r>
              <a:rPr lang="en-US" sz="3000" b="1" dirty="0">
                <a:latin typeface="Palatino Linotype" pitchFamily="18" charset="0"/>
              </a:rPr>
              <a:t> - 2022</a:t>
            </a:r>
            <a:endParaRPr lang="ru-RU" sz="3000" b="1" dirty="0">
              <a:latin typeface="Palatino Linotype" pitchFamily="18" charset="0"/>
            </a:endParaRPr>
          </a:p>
        </p:txBody>
      </p:sp>
      <p:sp>
        <p:nvSpPr>
          <p:cNvPr id="4" name="Прямоугольник 3"/>
          <p:cNvSpPr/>
          <p:nvPr/>
        </p:nvSpPr>
        <p:spPr>
          <a:xfrm>
            <a:off x="3049257" y="1165913"/>
            <a:ext cx="6846792" cy="430887"/>
          </a:xfrm>
          <a:prstGeom prst="rect">
            <a:avLst/>
          </a:prstGeom>
          <a:solidFill>
            <a:schemeClr val="bg1"/>
          </a:solidFill>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kk-KZ" b="1" dirty="0">
                <a:solidFill>
                  <a:srgbClr val="C00000"/>
                </a:solidFill>
                <a:latin typeface="Palatino Linotype" pitchFamily="18" charset="0"/>
                <a:cs typeface="Times New Roman" panose="02020603050405020304" pitchFamily="18" charset="0"/>
              </a:rPr>
              <a:t> </a:t>
            </a:r>
            <a:r>
              <a:rPr lang="kk-KZ" sz="2200" b="1" dirty="0" smtClean="0">
                <a:solidFill>
                  <a:srgbClr val="C00000"/>
                </a:solidFill>
                <a:latin typeface="Palatino Linotype" pitchFamily="18" charset="0"/>
                <a:cs typeface="Times New Roman" panose="02020603050405020304" pitchFamily="18" charset="0"/>
              </a:rPr>
              <a:t>ҰБТ сұрақтары бойынша интернет-ресурстар</a:t>
            </a:r>
            <a:endParaRPr lang="ru-RU" sz="2200" dirty="0">
              <a:solidFill>
                <a:srgbClr val="C00000"/>
              </a:solidFill>
            </a:endParaRPr>
          </a:p>
        </p:txBody>
      </p:sp>
      <p:pic>
        <p:nvPicPr>
          <p:cNvPr id="5" name="Рисунок 4"/>
          <p:cNvPicPr/>
          <p:nvPr/>
        </p:nvPicPr>
        <p:blipFill rotWithShape="1">
          <a:blip r:embed="rId3"/>
          <a:srcRect l="1122" t="13105" r="80929" b="70655"/>
          <a:stretch/>
        </p:blipFill>
        <p:spPr bwMode="auto">
          <a:xfrm>
            <a:off x="1349822" y="1815671"/>
            <a:ext cx="1021771" cy="677603"/>
          </a:xfrm>
          <a:prstGeom prst="rect">
            <a:avLst/>
          </a:prstGeom>
          <a:ln>
            <a:noFill/>
          </a:ln>
          <a:extLst>
            <a:ext uri="{53640926-AAD7-44D8-BBD7-CCE9431645EC}">
              <a14:shadowObscured xmlns:a14="http://schemas.microsoft.com/office/drawing/2010/main"/>
            </a:ext>
          </a:extLst>
        </p:spPr>
      </p:pic>
      <p:pic>
        <p:nvPicPr>
          <p:cNvPr id="6" name="Рисунок 5"/>
          <p:cNvPicPr/>
          <p:nvPr/>
        </p:nvPicPr>
        <p:blipFill rotWithShape="1">
          <a:blip r:embed="rId4"/>
          <a:srcRect l="63461" t="14246" r="24038" b="63247"/>
          <a:stretch/>
        </p:blipFill>
        <p:spPr bwMode="auto">
          <a:xfrm>
            <a:off x="5635291" y="2686464"/>
            <a:ext cx="837361" cy="930789"/>
          </a:xfrm>
          <a:prstGeom prst="rect">
            <a:avLst/>
          </a:prstGeom>
          <a:ln>
            <a:noFill/>
          </a:ln>
          <a:extLst>
            <a:ext uri="{53640926-AAD7-44D8-BBD7-CCE9431645EC}">
              <a14:shadowObscured xmlns:a14="http://schemas.microsoft.com/office/drawing/2010/main"/>
            </a:ext>
          </a:extLst>
        </p:spPr>
      </p:pic>
      <p:pic>
        <p:nvPicPr>
          <p:cNvPr id="7" name="Рисунок 6"/>
          <p:cNvPicPr/>
          <p:nvPr/>
        </p:nvPicPr>
        <p:blipFill rotWithShape="1">
          <a:blip r:embed="rId5"/>
          <a:srcRect l="76122" t="14530" r="11378" b="62678"/>
          <a:stretch/>
        </p:blipFill>
        <p:spPr bwMode="auto">
          <a:xfrm>
            <a:off x="1349645" y="3648966"/>
            <a:ext cx="1021948" cy="942572"/>
          </a:xfrm>
          <a:prstGeom prst="rect">
            <a:avLst/>
          </a:prstGeom>
          <a:ln>
            <a:noFill/>
          </a:ln>
          <a:extLst>
            <a:ext uri="{53640926-AAD7-44D8-BBD7-CCE9431645EC}">
              <a14:shadowObscured xmlns:a14="http://schemas.microsoft.com/office/drawing/2010/main"/>
            </a:ext>
          </a:extLst>
        </p:spPr>
      </p:pic>
      <p:pic>
        <p:nvPicPr>
          <p:cNvPr id="8" name="Рисунок 7"/>
          <p:cNvPicPr/>
          <p:nvPr/>
        </p:nvPicPr>
        <p:blipFill rotWithShape="1">
          <a:blip r:embed="rId6"/>
          <a:srcRect l="55930" t="17379" r="26122" b="50997"/>
          <a:stretch/>
        </p:blipFill>
        <p:spPr bwMode="auto">
          <a:xfrm>
            <a:off x="5635291" y="4591538"/>
            <a:ext cx="748893" cy="820347"/>
          </a:xfrm>
          <a:prstGeom prst="rect">
            <a:avLst/>
          </a:prstGeom>
          <a:ln>
            <a:noFill/>
          </a:ln>
          <a:extLst>
            <a:ext uri="{53640926-AAD7-44D8-BBD7-CCE9431645EC}">
              <a14:shadowObscured xmlns:a14="http://schemas.microsoft.com/office/drawing/2010/main"/>
            </a:ext>
          </a:extLst>
        </p:spPr>
      </p:pic>
      <p:pic>
        <p:nvPicPr>
          <p:cNvPr id="9" name="Рисунок 8"/>
          <p:cNvPicPr/>
          <p:nvPr/>
        </p:nvPicPr>
        <p:blipFill rotWithShape="1">
          <a:blip r:embed="rId7"/>
          <a:srcRect l="60096" t="20229" r="7692" b="24785"/>
          <a:stretch/>
        </p:blipFill>
        <p:spPr bwMode="auto">
          <a:xfrm>
            <a:off x="1349929" y="5683718"/>
            <a:ext cx="1021948" cy="972287"/>
          </a:xfrm>
          <a:prstGeom prst="rect">
            <a:avLst/>
          </a:prstGeom>
          <a:ln>
            <a:noFill/>
          </a:ln>
          <a:extLst>
            <a:ext uri="{53640926-AAD7-44D8-BBD7-CCE9431645EC}">
              <a14:shadowObscured xmlns:a14="http://schemas.microsoft.com/office/drawing/2010/main"/>
            </a:ext>
          </a:extLst>
        </p:spPr>
      </p:pic>
      <p:sp>
        <p:nvSpPr>
          <p:cNvPr id="10" name="Прямоугольник 9"/>
          <p:cNvSpPr/>
          <p:nvPr/>
        </p:nvSpPr>
        <p:spPr>
          <a:xfrm>
            <a:off x="2573958" y="1992509"/>
            <a:ext cx="2591863" cy="430887"/>
          </a:xfrm>
          <a:prstGeom prst="rect">
            <a:avLst/>
          </a:prstGeom>
        </p:spPr>
        <p:txBody>
          <a:bodyPr wrap="non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buNone/>
            </a:pPr>
            <a:r>
              <a:rPr lang="en-US" sz="2200" dirty="0" smtClean="0">
                <a:latin typeface="Palatino Linotype" pitchFamily="18" charset="0"/>
                <a:cs typeface="Times New Roman" panose="02020603050405020304" pitchFamily="18" charset="0"/>
              </a:rPr>
              <a:t>http://testcenter.kz/</a:t>
            </a:r>
            <a:endParaRPr lang="en-US" sz="2200" dirty="0">
              <a:latin typeface="Palatino Linotype" pitchFamily="18" charset="0"/>
              <a:cs typeface="Times New Roman" panose="02020603050405020304" pitchFamily="18" charset="0"/>
            </a:endParaRPr>
          </a:p>
        </p:txBody>
      </p:sp>
      <p:sp>
        <p:nvSpPr>
          <p:cNvPr id="11" name="Прямоугольник 10"/>
          <p:cNvSpPr/>
          <p:nvPr/>
        </p:nvSpPr>
        <p:spPr>
          <a:xfrm>
            <a:off x="6618418" y="2947790"/>
            <a:ext cx="5213287" cy="430887"/>
          </a:xfrm>
          <a:prstGeom prst="rect">
            <a:avLst/>
          </a:prstGeom>
        </p:spPr>
        <p:txBody>
          <a:bodyPr wrap="non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buNone/>
            </a:pPr>
            <a:r>
              <a:rPr lang="en-US" sz="2200" dirty="0" smtClean="0">
                <a:latin typeface="Palatino Linotype" pitchFamily="18" charset="0"/>
                <a:cs typeface="Times New Roman" panose="02020603050405020304" pitchFamily="18" charset="0"/>
              </a:rPr>
              <a:t>https://www.facebook.com/testcenterkz</a:t>
            </a:r>
            <a:r>
              <a:rPr lang="en-US" sz="2200" dirty="0" smtClean="0">
                <a:solidFill>
                  <a:schemeClr val="bg1"/>
                </a:solidFill>
                <a:latin typeface="Palatino Linotype" pitchFamily="18" charset="0"/>
                <a:cs typeface="Times New Roman" panose="02020603050405020304" pitchFamily="18" charset="0"/>
              </a:rPr>
              <a:t>/</a:t>
            </a:r>
            <a:endParaRPr lang="en-US" sz="2200" dirty="0">
              <a:solidFill>
                <a:schemeClr val="bg1"/>
              </a:solidFill>
              <a:latin typeface="Palatino Linotype" pitchFamily="18" charset="0"/>
              <a:cs typeface="Times New Roman" panose="02020603050405020304" pitchFamily="18" charset="0"/>
            </a:endParaRPr>
          </a:p>
        </p:txBody>
      </p:sp>
      <p:sp>
        <p:nvSpPr>
          <p:cNvPr id="12" name="Прямоугольник 11"/>
          <p:cNvSpPr/>
          <p:nvPr/>
        </p:nvSpPr>
        <p:spPr>
          <a:xfrm>
            <a:off x="2573958" y="3904809"/>
            <a:ext cx="5424883" cy="430887"/>
          </a:xfrm>
          <a:prstGeom prst="rect">
            <a:avLst/>
          </a:prstGeom>
        </p:spPr>
        <p:txBody>
          <a:bodyPr wrap="non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fontAlgn="base">
              <a:buNone/>
            </a:pPr>
            <a:r>
              <a:rPr lang="en-US" sz="2200" dirty="0">
                <a:latin typeface="Palatino Linotype" pitchFamily="18" charset="0"/>
                <a:cs typeface="Times New Roman" panose="02020603050405020304" pitchFamily="18" charset="0"/>
              </a:rPr>
              <a:t>https://www.instagram.com/testcenterkz</a:t>
            </a:r>
            <a:r>
              <a:rPr lang="en-US" sz="2200" dirty="0">
                <a:solidFill>
                  <a:schemeClr val="bg1"/>
                </a:solidFill>
                <a:latin typeface="Palatino Linotype" pitchFamily="18" charset="0"/>
                <a:cs typeface="Times New Roman" panose="02020603050405020304" pitchFamily="18" charset="0"/>
              </a:rPr>
              <a:t>/ </a:t>
            </a:r>
          </a:p>
        </p:txBody>
      </p:sp>
      <p:sp>
        <p:nvSpPr>
          <p:cNvPr id="13" name="Прямоугольник 12"/>
          <p:cNvSpPr/>
          <p:nvPr/>
        </p:nvSpPr>
        <p:spPr>
          <a:xfrm>
            <a:off x="6618418" y="4786267"/>
            <a:ext cx="3571812" cy="430887"/>
          </a:xfrm>
          <a:prstGeom prst="rect">
            <a:avLst/>
          </a:prstGeom>
        </p:spPr>
        <p:txBody>
          <a:bodyPr wrap="non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buNone/>
            </a:pPr>
            <a:r>
              <a:rPr lang="en-US" sz="2200" dirty="0">
                <a:latin typeface="Palatino Linotype" pitchFamily="18" charset="0"/>
                <a:cs typeface="Times New Roman" panose="02020603050405020304" pitchFamily="18" charset="0"/>
              </a:rPr>
              <a:t>https://vk.com/testcenterkz</a:t>
            </a:r>
          </a:p>
        </p:txBody>
      </p:sp>
      <p:sp>
        <p:nvSpPr>
          <p:cNvPr id="14" name="Прямоугольник 13"/>
          <p:cNvSpPr/>
          <p:nvPr/>
        </p:nvSpPr>
        <p:spPr>
          <a:xfrm>
            <a:off x="2727168" y="5886564"/>
            <a:ext cx="8690778" cy="769441"/>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buNone/>
            </a:pPr>
            <a:r>
              <a:rPr lang="en-US" sz="2200" dirty="0" smtClean="0">
                <a:latin typeface="Palatino Linotype" pitchFamily="18" charset="0"/>
                <a:cs typeface="Times New Roman" panose="02020603050405020304" pitchFamily="18" charset="0"/>
              </a:rPr>
              <a:t>www.youtube.com/channel/UCzmZObVJTezesGyIEKw6h-Q</a:t>
            </a:r>
            <a:r>
              <a:rPr lang="ru-RU" sz="2200" dirty="0">
                <a:latin typeface="Palatino Linotype" pitchFamily="18" charset="0"/>
                <a:cs typeface="Times New Roman" panose="02020603050405020304" pitchFamily="18" charset="0"/>
              </a:rPr>
              <a:t/>
            </a:r>
            <a:br>
              <a:rPr lang="ru-RU" sz="2200" dirty="0">
                <a:latin typeface="Palatino Linotype" pitchFamily="18" charset="0"/>
                <a:cs typeface="Times New Roman" panose="02020603050405020304" pitchFamily="18" charset="0"/>
              </a:rPr>
            </a:br>
            <a:endParaRPr lang="ru-RU" sz="2200" dirty="0">
              <a:latin typeface="Palatino Linotype" pitchFamily="18" charset="0"/>
              <a:cs typeface="Times New Roman" panose="02020603050405020304" pitchFamily="18" charset="0"/>
            </a:endParaRPr>
          </a:p>
        </p:txBody>
      </p:sp>
    </p:spTree>
    <p:extLst>
      <p:ext uri="{BB962C8B-B14F-4D97-AF65-F5344CB8AC3E}">
        <p14:creationId xmlns:p14="http://schemas.microsoft.com/office/powerpoint/2010/main" val="21508864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15" y="-17636"/>
            <a:ext cx="12240000" cy="936000"/>
          </a:xfrm>
          <a:prstGeom prst="rect">
            <a:avLst/>
          </a:prstGeom>
          <a:solidFill>
            <a:srgbClr val="E4C29C"/>
          </a:solidFill>
        </p:spPr>
        <p:txBody>
          <a:bodyPr wrap="square" rtlCol="0">
            <a:spAutoFit/>
          </a:bodyPr>
          <a:lstStyle/>
          <a:p>
            <a:endParaRPr lang="ru-RU" dirty="0"/>
          </a:p>
        </p:txBody>
      </p:sp>
      <p:sp>
        <p:nvSpPr>
          <p:cNvPr id="5" name="Заголовок 1"/>
          <p:cNvSpPr>
            <a:spLocks noGrp="1"/>
          </p:cNvSpPr>
          <p:nvPr>
            <p:ph type="title"/>
          </p:nvPr>
        </p:nvSpPr>
        <p:spPr>
          <a:xfrm>
            <a:off x="0" y="0"/>
            <a:ext cx="12204700" cy="917575"/>
          </a:xfrm>
        </p:spPr>
        <p:txBody>
          <a:bodyPr>
            <a:normAutofit/>
          </a:bodyPr>
          <a:lstStyle/>
          <a:p>
            <a:r>
              <a:rPr lang="kk-KZ" sz="3000" b="1" dirty="0">
                <a:latin typeface="Palatino Linotype" pitchFamily="18" charset="0"/>
              </a:rPr>
              <a:t>Ұлттық бірыңғай </a:t>
            </a:r>
            <a:r>
              <a:rPr lang="kk-KZ" sz="3000" b="1" dirty="0" smtClean="0">
                <a:latin typeface="Palatino Linotype" pitchFamily="18" charset="0"/>
              </a:rPr>
              <a:t>тестілеу</a:t>
            </a:r>
            <a:r>
              <a:rPr lang="en-US" sz="3000" b="1" dirty="0">
                <a:latin typeface="Palatino Linotype" pitchFamily="18" charset="0"/>
              </a:rPr>
              <a:t> - 2022</a:t>
            </a:r>
            <a:endParaRPr lang="ru-RU" sz="3000" b="1" dirty="0">
              <a:latin typeface="Palatino Linotype" pitchFamily="18" charset="0"/>
            </a:endParaRPr>
          </a:p>
        </p:txBody>
      </p:sp>
      <p:sp>
        <p:nvSpPr>
          <p:cNvPr id="6" name="Прямоугольник 5"/>
          <p:cNvSpPr/>
          <p:nvPr/>
        </p:nvSpPr>
        <p:spPr>
          <a:xfrm>
            <a:off x="269837" y="1350516"/>
            <a:ext cx="11665296" cy="3416320"/>
          </a:xfrm>
          <a:prstGeom prst="rect">
            <a:avLst/>
          </a:prstGeom>
        </p:spPr>
        <p:txBody>
          <a:bodyPr wrap="square">
            <a:spAutoFit/>
          </a:bodyPr>
          <a:lstStyle/>
          <a:p>
            <a:pPr indent="531813" algn="just"/>
            <a:r>
              <a:rPr lang="ru-RU" sz="2400" dirty="0" err="1" smtClean="0">
                <a:latin typeface="Palatino Linotype" pitchFamily="18" charset="0"/>
              </a:rPr>
              <a:t>Түсушілер</a:t>
            </a:r>
            <a:r>
              <a:rPr lang="ru-RU" sz="2400" dirty="0" smtClean="0">
                <a:latin typeface="Palatino Linotype" pitchFamily="18" charset="0"/>
              </a:rPr>
              <a:t> </a:t>
            </a:r>
            <a:r>
              <a:rPr lang="ru-RU" sz="2400" dirty="0" err="1">
                <a:latin typeface="Palatino Linotype" pitchFamily="18" charset="0"/>
              </a:rPr>
              <a:t>тестілеу</a:t>
            </a:r>
            <a:r>
              <a:rPr lang="ru-RU" sz="2400" dirty="0">
                <a:latin typeface="Palatino Linotype" pitchFamily="18" charset="0"/>
              </a:rPr>
              <a:t> </a:t>
            </a:r>
            <a:r>
              <a:rPr lang="ru-RU" sz="2400" dirty="0" err="1">
                <a:latin typeface="Palatino Linotype" pitchFamily="18" charset="0"/>
              </a:rPr>
              <a:t>күнін</a:t>
            </a:r>
            <a:r>
              <a:rPr lang="ru-RU" sz="2400" dirty="0">
                <a:latin typeface="Palatino Linotype" pitchFamily="18" charset="0"/>
              </a:rPr>
              <a:t>, </a:t>
            </a:r>
            <a:r>
              <a:rPr lang="ru-RU" sz="2400" dirty="0" err="1">
                <a:latin typeface="Palatino Linotype" pitchFamily="18" charset="0"/>
              </a:rPr>
              <a:t>уақытын</a:t>
            </a:r>
            <a:r>
              <a:rPr lang="ru-RU" sz="2400" dirty="0">
                <a:latin typeface="Palatino Linotype" pitchFamily="18" charset="0"/>
              </a:rPr>
              <a:t> </a:t>
            </a:r>
            <a:r>
              <a:rPr lang="ru-RU" sz="2400" dirty="0" err="1">
                <a:latin typeface="Palatino Linotype" pitchFamily="18" charset="0"/>
              </a:rPr>
              <a:t>және</a:t>
            </a:r>
            <a:r>
              <a:rPr lang="ru-RU" sz="2400" dirty="0">
                <a:latin typeface="Palatino Linotype" pitchFamily="18" charset="0"/>
              </a:rPr>
              <a:t> </a:t>
            </a:r>
            <a:r>
              <a:rPr lang="ru-RU" sz="2400" dirty="0" err="1">
                <a:latin typeface="Palatino Linotype" pitchFamily="18" charset="0"/>
              </a:rPr>
              <a:t>орнын</a:t>
            </a:r>
            <a:r>
              <a:rPr lang="ru-RU" sz="2400" dirty="0">
                <a:latin typeface="Palatino Linotype" pitchFamily="18" charset="0"/>
              </a:rPr>
              <a:t> </a:t>
            </a:r>
            <a:r>
              <a:rPr lang="ru-RU" sz="2400" dirty="0" err="1">
                <a:latin typeface="Palatino Linotype" pitchFamily="18" charset="0"/>
              </a:rPr>
              <a:t>өз</a:t>
            </a:r>
            <a:r>
              <a:rPr lang="ru-RU" sz="2400" dirty="0">
                <a:latin typeface="Palatino Linotype" pitchFamily="18" charset="0"/>
              </a:rPr>
              <a:t> </a:t>
            </a:r>
            <a:r>
              <a:rPr lang="ru-RU" sz="2400" dirty="0" err="1">
                <a:latin typeface="Palatino Linotype" pitchFamily="18" charset="0"/>
              </a:rPr>
              <a:t>бетінше</a:t>
            </a:r>
            <a:r>
              <a:rPr lang="ru-RU" sz="2400" dirty="0">
                <a:latin typeface="Palatino Linotype" pitchFamily="18" charset="0"/>
              </a:rPr>
              <a:t> </a:t>
            </a:r>
            <a:r>
              <a:rPr lang="ru-RU" sz="2400" dirty="0" err="1">
                <a:latin typeface="Palatino Linotype" pitchFamily="18" charset="0"/>
              </a:rPr>
              <a:t>таңдай</a:t>
            </a:r>
            <a:r>
              <a:rPr lang="ru-RU" sz="2400" dirty="0">
                <a:latin typeface="Palatino Linotype" pitchFamily="18" charset="0"/>
              </a:rPr>
              <a:t> </a:t>
            </a:r>
            <a:r>
              <a:rPr lang="ru-RU" sz="2400" dirty="0" err="1" smtClean="0">
                <a:latin typeface="Palatino Linotype" pitchFamily="18" charset="0"/>
              </a:rPr>
              <a:t>алады</a:t>
            </a:r>
            <a:endParaRPr lang="ru-RU" sz="2400" dirty="0" smtClean="0">
              <a:latin typeface="Palatino Linotype" pitchFamily="18" charset="0"/>
            </a:endParaRPr>
          </a:p>
          <a:p>
            <a:pPr indent="531813" algn="just"/>
            <a:endParaRPr lang="ru-RU" sz="2400" dirty="0" smtClean="0">
              <a:latin typeface="Palatino Linotype" pitchFamily="18" charset="0"/>
            </a:endParaRPr>
          </a:p>
          <a:p>
            <a:pPr indent="531813" algn="just"/>
            <a:r>
              <a:rPr lang="ru-RU" sz="2400" dirty="0" smtClean="0">
                <a:latin typeface="Palatino Linotype" pitchFamily="18" charset="0"/>
              </a:rPr>
              <a:t>Б</a:t>
            </a:r>
            <a:r>
              <a:rPr lang="kk-KZ" sz="2400" dirty="0" smtClean="0">
                <a:latin typeface="Palatino Linotype" pitchFamily="18" charset="0"/>
              </a:rPr>
              <a:t>ір және бірнеше дұрыс жауабы бар </a:t>
            </a:r>
            <a:r>
              <a:rPr lang="kk-KZ" sz="2400" b="1" dirty="0" smtClean="0">
                <a:latin typeface="Palatino Linotype" pitchFamily="18" charset="0"/>
              </a:rPr>
              <a:t>тест тапсырмалар (ТТ)</a:t>
            </a:r>
            <a:r>
              <a:rPr lang="kk-KZ" sz="2400" dirty="0" smtClean="0">
                <a:latin typeface="Palatino Linotype" pitchFamily="18" charset="0"/>
              </a:rPr>
              <a:t> қолданылады </a:t>
            </a:r>
          </a:p>
          <a:p>
            <a:pPr indent="531813" algn="just"/>
            <a:endParaRPr lang="ru-RU" sz="2400" dirty="0">
              <a:latin typeface="Palatino Linotype" pitchFamily="18" charset="0"/>
            </a:endParaRPr>
          </a:p>
          <a:p>
            <a:pPr indent="531813" algn="just"/>
            <a:r>
              <a:rPr lang="ru-RU" sz="2400" dirty="0" err="1">
                <a:latin typeface="Palatino Linotype" pitchFamily="18" charset="0"/>
              </a:rPr>
              <a:t>Тестілеу</a:t>
            </a:r>
            <a:r>
              <a:rPr lang="ru-RU" sz="2400" dirty="0">
                <a:latin typeface="Palatino Linotype" pitchFamily="18" charset="0"/>
              </a:rPr>
              <a:t> </a:t>
            </a:r>
            <a:r>
              <a:rPr lang="ru-RU" sz="2400" dirty="0" err="1">
                <a:latin typeface="Palatino Linotype" pitchFamily="18" charset="0"/>
              </a:rPr>
              <a:t>нәтижесі</a:t>
            </a:r>
            <a:r>
              <a:rPr lang="ru-RU" sz="2400" dirty="0">
                <a:latin typeface="Palatino Linotype" pitchFamily="18" charset="0"/>
              </a:rPr>
              <a:t> </a:t>
            </a:r>
            <a:r>
              <a:rPr lang="ru-RU" sz="2400" dirty="0" err="1">
                <a:latin typeface="Palatino Linotype" pitchFamily="18" charset="0"/>
              </a:rPr>
              <a:t>тестілеу</a:t>
            </a:r>
            <a:r>
              <a:rPr lang="ru-RU" sz="2400" dirty="0">
                <a:latin typeface="Palatino Linotype" pitchFamily="18" charset="0"/>
              </a:rPr>
              <a:t> </a:t>
            </a:r>
            <a:r>
              <a:rPr lang="ru-RU" sz="2400" dirty="0" err="1">
                <a:latin typeface="Palatino Linotype" pitchFamily="18" charset="0"/>
              </a:rPr>
              <a:t>аяқталған</a:t>
            </a:r>
            <a:r>
              <a:rPr lang="ru-RU" sz="2400" dirty="0">
                <a:latin typeface="Palatino Linotype" pitchFamily="18" charset="0"/>
              </a:rPr>
              <a:t> </a:t>
            </a:r>
            <a:r>
              <a:rPr lang="ru-RU" sz="2400" dirty="0" err="1">
                <a:latin typeface="Palatino Linotype" pitchFamily="18" charset="0"/>
              </a:rPr>
              <a:t>соң</a:t>
            </a:r>
            <a:r>
              <a:rPr lang="ru-RU" sz="2400" dirty="0">
                <a:latin typeface="Palatino Linotype" pitchFamily="18" charset="0"/>
              </a:rPr>
              <a:t> </a:t>
            </a:r>
            <a:r>
              <a:rPr lang="ru-RU" sz="2400" dirty="0" err="1">
                <a:latin typeface="Palatino Linotype" pitchFamily="18" charset="0"/>
              </a:rPr>
              <a:t>бірден</a:t>
            </a:r>
            <a:r>
              <a:rPr lang="ru-RU" sz="2400" dirty="0">
                <a:latin typeface="Palatino Linotype" pitchFamily="18" charset="0"/>
              </a:rPr>
              <a:t> </a:t>
            </a:r>
            <a:r>
              <a:rPr lang="ru-RU" sz="2400" dirty="0" err="1">
                <a:latin typeface="Palatino Linotype" pitchFamily="18" charset="0"/>
              </a:rPr>
              <a:t>беріледі</a:t>
            </a:r>
            <a:endParaRPr lang="ru-RU" sz="2400" dirty="0">
              <a:latin typeface="Palatino Linotype" pitchFamily="18" charset="0"/>
            </a:endParaRPr>
          </a:p>
          <a:p>
            <a:pPr indent="531813" algn="just"/>
            <a:endParaRPr lang="ru-RU" sz="2400" dirty="0">
              <a:latin typeface="Palatino Linotype" pitchFamily="18" charset="0"/>
            </a:endParaRPr>
          </a:p>
          <a:p>
            <a:pPr indent="531813" algn="just"/>
            <a:r>
              <a:rPr lang="ru-RU" sz="2400" dirty="0" err="1">
                <a:latin typeface="Palatino Linotype" pitchFamily="18" charset="0"/>
              </a:rPr>
              <a:t>Апелляцияға</a:t>
            </a:r>
            <a:r>
              <a:rPr lang="ru-RU" sz="2400" dirty="0">
                <a:latin typeface="Palatino Linotype" pitchFamily="18" charset="0"/>
              </a:rPr>
              <a:t> </a:t>
            </a:r>
            <a:r>
              <a:rPr lang="ru-RU" sz="2400" i="1" dirty="0" err="1">
                <a:latin typeface="Palatino Linotype" pitchFamily="18" charset="0"/>
              </a:rPr>
              <a:t>мазмұны</a:t>
            </a:r>
            <a:r>
              <a:rPr lang="ru-RU" sz="2400" i="1" dirty="0">
                <a:latin typeface="Palatino Linotype" pitchFamily="18" charset="0"/>
              </a:rPr>
              <a:t> </a:t>
            </a:r>
            <a:r>
              <a:rPr lang="ru-RU" sz="2400" i="1" dirty="0" err="1" smtClean="0">
                <a:latin typeface="Palatino Linotype" pitchFamily="18" charset="0"/>
              </a:rPr>
              <a:t>бойынша</a:t>
            </a:r>
            <a:r>
              <a:rPr lang="ru-RU" sz="2400" i="1" dirty="0" smtClean="0">
                <a:latin typeface="Palatino Linotype" pitchFamily="18" charset="0"/>
              </a:rPr>
              <a:t> </a:t>
            </a:r>
            <a:r>
              <a:rPr lang="ru-RU" sz="2400" i="1" dirty="0" err="1" smtClean="0">
                <a:latin typeface="Palatino Linotype" pitchFamily="18" charset="0"/>
              </a:rPr>
              <a:t>өтініштер</a:t>
            </a:r>
            <a:r>
              <a:rPr lang="ru-RU" sz="2400" i="1" dirty="0" smtClean="0">
                <a:latin typeface="Palatino Linotype" pitchFamily="18" charset="0"/>
              </a:rPr>
              <a:t> </a:t>
            </a:r>
            <a:r>
              <a:rPr lang="ru-RU" sz="2400" dirty="0" err="1">
                <a:latin typeface="Palatino Linotype" pitchFamily="18" charset="0"/>
              </a:rPr>
              <a:t>тестілеу</a:t>
            </a:r>
            <a:r>
              <a:rPr lang="ru-RU" sz="2400" dirty="0">
                <a:latin typeface="Palatino Linotype" pitchFamily="18" charset="0"/>
              </a:rPr>
              <a:t> </a:t>
            </a:r>
            <a:r>
              <a:rPr lang="ru-RU" sz="2400" dirty="0" err="1">
                <a:latin typeface="Palatino Linotype" pitchFamily="18" charset="0"/>
              </a:rPr>
              <a:t>аяқталғаннан</a:t>
            </a:r>
            <a:r>
              <a:rPr lang="ru-RU" sz="2400" dirty="0">
                <a:latin typeface="Palatino Linotype" pitchFamily="18" charset="0"/>
              </a:rPr>
              <a:t> </a:t>
            </a:r>
            <a:r>
              <a:rPr lang="ru-RU" sz="2400" dirty="0" err="1">
                <a:latin typeface="Palatino Linotype" pitchFamily="18" charset="0"/>
              </a:rPr>
              <a:t>кейін</a:t>
            </a:r>
            <a:r>
              <a:rPr lang="ru-RU" sz="2400" dirty="0">
                <a:latin typeface="Palatino Linotype" pitchFamily="18" charset="0"/>
              </a:rPr>
              <a:t> 30 минут </a:t>
            </a:r>
            <a:r>
              <a:rPr lang="ru-RU" sz="2400" dirty="0" err="1">
                <a:latin typeface="Palatino Linotype" pitchFamily="18" charset="0"/>
              </a:rPr>
              <a:t>ішінде</a:t>
            </a:r>
            <a:r>
              <a:rPr lang="ru-RU" sz="2400" dirty="0">
                <a:latin typeface="Palatino Linotype" pitchFamily="18" charset="0"/>
              </a:rPr>
              <a:t> </a:t>
            </a:r>
            <a:r>
              <a:rPr lang="ru-RU" sz="2400" dirty="0" err="1" smtClean="0">
                <a:latin typeface="Palatino Linotype" pitchFamily="18" charset="0"/>
              </a:rPr>
              <a:t>беріледі</a:t>
            </a:r>
            <a:endParaRPr lang="ru-RU" sz="2400" dirty="0">
              <a:latin typeface="Palatino Linotype" pitchFamily="18" charset="0"/>
            </a:endParaRPr>
          </a:p>
          <a:p>
            <a:pPr indent="531813" algn="just"/>
            <a:r>
              <a:rPr lang="ru-RU" sz="2400" b="1" dirty="0">
                <a:latin typeface="Palatino Linotype" pitchFamily="18" charset="0"/>
              </a:rPr>
              <a:t>*</a:t>
            </a:r>
            <a:r>
              <a:rPr lang="ru-RU" sz="2400" dirty="0">
                <a:latin typeface="Palatino Linotype" pitchFamily="18" charset="0"/>
              </a:rPr>
              <a:t> </a:t>
            </a:r>
            <a:r>
              <a:rPr lang="ru-RU" sz="2400" i="1" dirty="0" err="1">
                <a:latin typeface="Palatino Linotype" pitchFamily="18" charset="0"/>
              </a:rPr>
              <a:t>техникалық</a:t>
            </a:r>
            <a:r>
              <a:rPr lang="ru-RU" sz="2400" i="1" dirty="0">
                <a:latin typeface="Palatino Linotype" pitchFamily="18" charset="0"/>
              </a:rPr>
              <a:t> </a:t>
            </a:r>
            <a:r>
              <a:rPr lang="ru-RU" sz="2400" i="1" dirty="0" err="1">
                <a:latin typeface="Palatino Linotype" pitchFamily="18" charset="0"/>
              </a:rPr>
              <a:t>себептер</a:t>
            </a:r>
            <a:r>
              <a:rPr lang="ru-RU" sz="2400" i="1" dirty="0">
                <a:latin typeface="Palatino Linotype" pitchFamily="18" charset="0"/>
              </a:rPr>
              <a:t> </a:t>
            </a:r>
            <a:r>
              <a:rPr lang="ru-RU" sz="2400" i="1" dirty="0" err="1" smtClean="0">
                <a:latin typeface="Palatino Linotype" pitchFamily="18" charset="0"/>
              </a:rPr>
              <a:t>бойынша</a:t>
            </a:r>
            <a:r>
              <a:rPr lang="ru-RU" sz="2400" i="1" dirty="0" smtClean="0">
                <a:latin typeface="Palatino Linotype" pitchFamily="18" charset="0"/>
              </a:rPr>
              <a:t> </a:t>
            </a:r>
            <a:r>
              <a:rPr lang="ru-RU" sz="2400" dirty="0" err="1" smtClean="0">
                <a:latin typeface="Palatino Linotype" pitchFamily="18" charset="0"/>
              </a:rPr>
              <a:t>өтініштер</a:t>
            </a:r>
            <a:r>
              <a:rPr lang="ru-RU" sz="2400" dirty="0" smtClean="0">
                <a:latin typeface="Palatino Linotype" pitchFamily="18" charset="0"/>
              </a:rPr>
              <a:t> </a:t>
            </a:r>
            <a:r>
              <a:rPr lang="ru-RU" sz="2400" dirty="0" err="1" smtClean="0">
                <a:latin typeface="Palatino Linotype" pitchFamily="18" charset="0"/>
              </a:rPr>
              <a:t>тестілеу</a:t>
            </a:r>
            <a:r>
              <a:rPr lang="ru-RU" sz="2400" dirty="0" smtClean="0">
                <a:latin typeface="Palatino Linotype" pitchFamily="18" charset="0"/>
              </a:rPr>
              <a:t> </a:t>
            </a:r>
            <a:r>
              <a:rPr lang="ru-RU" sz="2400" dirty="0" err="1">
                <a:latin typeface="Palatino Linotype" pitchFamily="18" charset="0"/>
              </a:rPr>
              <a:t>барысында</a:t>
            </a:r>
            <a:r>
              <a:rPr lang="ru-RU" sz="2400" dirty="0">
                <a:latin typeface="Palatino Linotype" pitchFamily="18" charset="0"/>
              </a:rPr>
              <a:t> </a:t>
            </a:r>
            <a:r>
              <a:rPr lang="ru-RU" sz="2400" dirty="0" err="1" smtClean="0">
                <a:latin typeface="Palatino Linotype" pitchFamily="18" charset="0"/>
              </a:rPr>
              <a:t>беріледі</a:t>
            </a:r>
            <a:endParaRPr lang="ru-RU" sz="2400" dirty="0">
              <a:latin typeface="Palatino Linotype" pitchFamily="18" charset="0"/>
            </a:endParaRPr>
          </a:p>
        </p:txBody>
      </p:sp>
    </p:spTree>
    <p:extLst>
      <p:ext uri="{BB962C8B-B14F-4D97-AF65-F5344CB8AC3E}">
        <p14:creationId xmlns:p14="http://schemas.microsoft.com/office/powerpoint/2010/main" val="35571099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15" y="-17636"/>
            <a:ext cx="12240000" cy="936000"/>
          </a:xfrm>
          <a:prstGeom prst="rect">
            <a:avLst/>
          </a:prstGeom>
          <a:solidFill>
            <a:srgbClr val="E4C29C"/>
          </a:solidFill>
        </p:spPr>
        <p:txBody>
          <a:bodyPr wrap="square" rtlCol="0">
            <a:spAutoFit/>
          </a:bodyPr>
          <a:lstStyle/>
          <a:p>
            <a:endParaRPr lang="ru-RU" dirty="0"/>
          </a:p>
        </p:txBody>
      </p:sp>
      <p:sp>
        <p:nvSpPr>
          <p:cNvPr id="2" name="Заголовок 1"/>
          <p:cNvSpPr>
            <a:spLocks noGrp="1"/>
          </p:cNvSpPr>
          <p:nvPr>
            <p:ph type="title"/>
          </p:nvPr>
        </p:nvSpPr>
        <p:spPr>
          <a:xfrm>
            <a:off x="0" y="0"/>
            <a:ext cx="12204700" cy="918364"/>
          </a:xfrm>
        </p:spPr>
        <p:txBody>
          <a:bodyPr>
            <a:normAutofit/>
          </a:bodyPr>
          <a:lstStyle/>
          <a:p>
            <a:r>
              <a:rPr lang="kk-KZ" sz="3000" b="1" dirty="0">
                <a:latin typeface="Palatino Linotype" pitchFamily="18" charset="0"/>
              </a:rPr>
              <a:t>Ұлттық бірыңғай </a:t>
            </a:r>
            <a:r>
              <a:rPr lang="kk-KZ" sz="3000" b="1" dirty="0" smtClean="0">
                <a:latin typeface="Palatino Linotype" pitchFamily="18" charset="0"/>
              </a:rPr>
              <a:t>тестілеу</a:t>
            </a:r>
            <a:r>
              <a:rPr lang="en-US" sz="3000" b="1" dirty="0">
                <a:latin typeface="Palatino Linotype" pitchFamily="18" charset="0"/>
              </a:rPr>
              <a:t> - 2022</a:t>
            </a:r>
            <a:endParaRPr lang="ru-RU" sz="3000" b="1" dirty="0">
              <a:latin typeface="Palatino Linotype" pitchFamily="18" charset="0"/>
            </a:endParaRPr>
          </a:p>
        </p:txBody>
      </p:sp>
      <p:sp>
        <p:nvSpPr>
          <p:cNvPr id="4" name="Прямоугольник 3"/>
          <p:cNvSpPr/>
          <p:nvPr/>
        </p:nvSpPr>
        <p:spPr>
          <a:xfrm>
            <a:off x="1131742" y="918364"/>
            <a:ext cx="9954969" cy="481670"/>
          </a:xfrm>
          <a:prstGeom prst="rect">
            <a:avLst/>
          </a:prstGeom>
        </p:spPr>
        <p:txBody>
          <a:bodyPr wrap="none">
            <a:spAutoFit/>
          </a:bodyPr>
          <a:lstStyle/>
          <a:p>
            <a:pPr>
              <a:lnSpc>
                <a:spcPct val="115000"/>
              </a:lnSpc>
              <a:spcBef>
                <a:spcPts val="750"/>
              </a:spcBef>
            </a:pPr>
            <a:r>
              <a:rPr lang="ru-RU" b="1" dirty="0">
                <a:solidFill>
                  <a:srgbClr val="C00000"/>
                </a:solidFill>
                <a:latin typeface="Palatino Linotype" pitchFamily="18" charset="0"/>
                <a:cs typeface="Times New Roman" panose="02020603050405020304" pitchFamily="18" charset="0"/>
              </a:rPr>
              <a:t>2022 </a:t>
            </a:r>
            <a:r>
              <a:rPr lang="ru-RU" b="1" dirty="0" err="1">
                <a:solidFill>
                  <a:srgbClr val="C00000"/>
                </a:solidFill>
                <a:latin typeface="Palatino Linotype" pitchFamily="18" charset="0"/>
                <a:cs typeface="Times New Roman" panose="02020603050405020304" pitchFamily="18" charset="0"/>
              </a:rPr>
              <a:t>жылы</a:t>
            </a:r>
            <a:r>
              <a:rPr lang="ru-RU" b="1" dirty="0">
                <a:solidFill>
                  <a:srgbClr val="C00000"/>
                </a:solidFill>
                <a:latin typeface="Palatino Linotype" pitchFamily="18" charset="0"/>
                <a:cs typeface="Times New Roman" panose="02020603050405020304" pitchFamily="18" charset="0"/>
              </a:rPr>
              <a:t> ҰБТ </a:t>
            </a:r>
            <a:r>
              <a:rPr lang="ru-RU" b="1" dirty="0" err="1">
                <a:solidFill>
                  <a:srgbClr val="C00000"/>
                </a:solidFill>
                <a:latin typeface="Palatino Linotype" pitchFamily="18" charset="0"/>
                <a:cs typeface="Times New Roman" panose="02020603050405020304" pitchFamily="18" charset="0"/>
              </a:rPr>
              <a:t>форматында</a:t>
            </a:r>
            <a:r>
              <a:rPr lang="ru-RU" b="1" dirty="0">
                <a:solidFill>
                  <a:srgbClr val="C00000"/>
                </a:solidFill>
                <a:latin typeface="Palatino Linotype" pitchFamily="18" charset="0"/>
                <a:cs typeface="Times New Roman" panose="02020603050405020304" pitchFamily="18" charset="0"/>
              </a:rPr>
              <a:t> </a:t>
            </a:r>
            <a:r>
              <a:rPr lang="ru-RU" b="1" dirty="0" err="1">
                <a:solidFill>
                  <a:srgbClr val="C00000"/>
                </a:solidFill>
                <a:latin typeface="Palatino Linotype" pitchFamily="18" charset="0"/>
                <a:cs typeface="Times New Roman" panose="02020603050405020304" pitchFamily="18" charset="0"/>
              </a:rPr>
              <a:t>қандай</a:t>
            </a:r>
            <a:r>
              <a:rPr lang="ru-RU" b="1" dirty="0">
                <a:solidFill>
                  <a:srgbClr val="C00000"/>
                </a:solidFill>
                <a:latin typeface="Palatino Linotype" pitchFamily="18" charset="0"/>
                <a:cs typeface="Times New Roman" panose="02020603050405020304" pitchFamily="18" charset="0"/>
              </a:rPr>
              <a:t> </a:t>
            </a:r>
            <a:r>
              <a:rPr lang="ru-RU" b="1" dirty="0" err="1">
                <a:solidFill>
                  <a:srgbClr val="C00000"/>
                </a:solidFill>
                <a:latin typeface="Palatino Linotype" pitchFamily="18" charset="0"/>
                <a:cs typeface="Times New Roman" panose="02020603050405020304" pitchFamily="18" charset="0"/>
              </a:rPr>
              <a:t>өзгерістер</a:t>
            </a:r>
            <a:r>
              <a:rPr lang="ru-RU" b="1" dirty="0">
                <a:solidFill>
                  <a:srgbClr val="C00000"/>
                </a:solidFill>
                <a:latin typeface="Palatino Linotype" pitchFamily="18" charset="0"/>
                <a:cs typeface="Times New Roman" panose="02020603050405020304" pitchFamily="18" charset="0"/>
              </a:rPr>
              <a:t> </a:t>
            </a:r>
            <a:r>
              <a:rPr lang="ru-RU" b="1" dirty="0" err="1">
                <a:solidFill>
                  <a:srgbClr val="C00000"/>
                </a:solidFill>
                <a:latin typeface="Palatino Linotype" pitchFamily="18" charset="0"/>
                <a:cs typeface="Times New Roman" panose="02020603050405020304" pitchFamily="18" charset="0"/>
              </a:rPr>
              <a:t>болады</a:t>
            </a:r>
            <a:r>
              <a:rPr lang="ru-RU" b="1" dirty="0">
                <a:solidFill>
                  <a:srgbClr val="C00000"/>
                </a:solidFill>
                <a:latin typeface="Palatino Linotype" pitchFamily="18" charset="0"/>
                <a:cs typeface="Times New Roman" panose="02020603050405020304" pitchFamily="18" charset="0"/>
              </a:rPr>
              <a:t> </a:t>
            </a:r>
            <a:r>
              <a:rPr lang="ru-RU" b="1" dirty="0" err="1">
                <a:solidFill>
                  <a:srgbClr val="C00000"/>
                </a:solidFill>
                <a:latin typeface="Palatino Linotype" pitchFamily="18" charset="0"/>
                <a:cs typeface="Times New Roman" panose="02020603050405020304" pitchFamily="18" charset="0"/>
              </a:rPr>
              <a:t>деп</a:t>
            </a:r>
            <a:r>
              <a:rPr lang="ru-RU" b="1" dirty="0">
                <a:solidFill>
                  <a:srgbClr val="C00000"/>
                </a:solidFill>
                <a:latin typeface="Palatino Linotype" pitchFamily="18" charset="0"/>
                <a:cs typeface="Times New Roman" panose="02020603050405020304" pitchFamily="18" charset="0"/>
              </a:rPr>
              <a:t> </a:t>
            </a:r>
            <a:r>
              <a:rPr lang="ru-RU" b="1" dirty="0" err="1">
                <a:solidFill>
                  <a:srgbClr val="C00000"/>
                </a:solidFill>
                <a:latin typeface="Palatino Linotype" pitchFamily="18" charset="0"/>
                <a:cs typeface="Times New Roman" panose="02020603050405020304" pitchFamily="18" charset="0"/>
              </a:rPr>
              <a:t>күтілуде</a:t>
            </a:r>
            <a:r>
              <a:rPr lang="ru-RU" b="1" dirty="0">
                <a:solidFill>
                  <a:srgbClr val="C00000"/>
                </a:solidFill>
                <a:latin typeface="Palatino Linotype" pitchFamily="18" charset="0"/>
                <a:cs typeface="Times New Roman" panose="02020603050405020304" pitchFamily="18" charset="0"/>
              </a:rPr>
              <a:t>?</a:t>
            </a:r>
          </a:p>
        </p:txBody>
      </p:sp>
      <p:sp>
        <p:nvSpPr>
          <p:cNvPr id="5" name="Прямоугольник 4"/>
          <p:cNvSpPr/>
          <p:nvPr/>
        </p:nvSpPr>
        <p:spPr>
          <a:xfrm>
            <a:off x="276578" y="1400034"/>
            <a:ext cx="11665296" cy="4524315"/>
          </a:xfrm>
          <a:prstGeom prst="rect">
            <a:avLst/>
          </a:prstGeom>
        </p:spPr>
        <p:txBody>
          <a:bodyPr wrap="square">
            <a:spAutoFit/>
          </a:bodyPr>
          <a:lstStyle/>
          <a:p>
            <a:pPr indent="542925" algn="just"/>
            <a:r>
              <a:rPr lang="kk-KZ" sz="1800" dirty="0" smtClean="0">
                <a:latin typeface="Palatino Linotype" pitchFamily="18" charset="0"/>
                <a:cs typeface="Times New Roman" pitchFamily="18" charset="0"/>
              </a:rPr>
              <a:t>1) </a:t>
            </a:r>
            <a:r>
              <a:rPr lang="kk-KZ" sz="1800" dirty="0" smtClean="0">
                <a:latin typeface="Palatino Linotype" pitchFamily="18" charset="0"/>
              </a:rPr>
              <a:t>Тестілеу "</a:t>
            </a:r>
            <a:r>
              <a:rPr lang="kk-KZ" sz="1800" b="1" dirty="0">
                <a:latin typeface="Palatino Linotype" pitchFamily="18" charset="0"/>
              </a:rPr>
              <a:t>бір тестіленуші – </a:t>
            </a:r>
            <a:r>
              <a:rPr lang="kk-KZ" sz="1800" b="1" dirty="0" smtClean="0">
                <a:latin typeface="Palatino Linotype" pitchFamily="18" charset="0"/>
              </a:rPr>
              <a:t>бір </a:t>
            </a:r>
            <a:r>
              <a:rPr lang="kk-KZ" sz="1800" b="1" dirty="0">
                <a:latin typeface="Palatino Linotype" pitchFamily="18" charset="0"/>
              </a:rPr>
              <a:t>компьютер – </a:t>
            </a:r>
            <a:r>
              <a:rPr lang="kk-KZ" sz="1800" b="1" dirty="0" smtClean="0">
                <a:latin typeface="Palatino Linotype" pitchFamily="18" charset="0"/>
              </a:rPr>
              <a:t>бір </a:t>
            </a:r>
            <a:r>
              <a:rPr lang="kk-KZ" sz="1800" b="1" dirty="0">
                <a:latin typeface="Palatino Linotype" pitchFamily="18" charset="0"/>
              </a:rPr>
              <a:t>камера</a:t>
            </a:r>
            <a:r>
              <a:rPr lang="kk-KZ" sz="1800" dirty="0">
                <a:latin typeface="Palatino Linotype" pitchFamily="18" charset="0"/>
              </a:rPr>
              <a:t>" </a:t>
            </a:r>
            <a:r>
              <a:rPr lang="kk-KZ" sz="1800" dirty="0" smtClean="0">
                <a:latin typeface="Palatino Linotype" pitchFamily="18" charset="0"/>
              </a:rPr>
              <a:t>қағидаты </a:t>
            </a:r>
            <a:r>
              <a:rPr lang="kk-KZ" sz="1800" dirty="0">
                <a:latin typeface="Palatino Linotype" pitchFamily="18" charset="0"/>
              </a:rPr>
              <a:t>бойынша </a:t>
            </a:r>
            <a:r>
              <a:rPr lang="kk-KZ" sz="1800" dirty="0" smtClean="0">
                <a:latin typeface="Palatino Linotype" pitchFamily="18" charset="0"/>
              </a:rPr>
              <a:t>өткізіледі (бұған дейін бір камера). </a:t>
            </a:r>
            <a:r>
              <a:rPr lang="kk-KZ" sz="1800" dirty="0">
                <a:latin typeface="Palatino Linotype" pitchFamily="18" charset="0"/>
                <a:cs typeface="Times New Roman" pitchFamily="18" charset="0"/>
              </a:rPr>
              <a:t>Түсуші тестілеу жүйесіне әрбір кіру және шығу кезінде, компьютерде орнатылған фронтальды камера арқылы адам бетінің көлемдік-кеңістіктік формасының сканері арқылы авторизациялаудан </a:t>
            </a:r>
            <a:r>
              <a:rPr lang="kk-KZ" sz="1800" dirty="0" smtClean="0">
                <a:latin typeface="Palatino Linotype" pitchFamily="18" charset="0"/>
                <a:cs typeface="Times New Roman" pitchFamily="18" charset="0"/>
              </a:rPr>
              <a:t>өтеді</a:t>
            </a:r>
            <a:r>
              <a:rPr lang="kk-KZ" sz="1800" dirty="0">
                <a:latin typeface="Palatino Linotype" pitchFamily="18" charset="0"/>
                <a:cs typeface="Times New Roman" pitchFamily="18" charset="0"/>
              </a:rPr>
              <a:t>;</a:t>
            </a:r>
            <a:endParaRPr lang="ru-RU" sz="1800" dirty="0">
              <a:latin typeface="Palatino Linotype" pitchFamily="18" charset="0"/>
            </a:endParaRPr>
          </a:p>
          <a:p>
            <a:pPr indent="542925" algn="just"/>
            <a:endParaRPr lang="kk-KZ" sz="1800" dirty="0" smtClean="0">
              <a:latin typeface="Palatino Linotype" pitchFamily="18" charset="0"/>
              <a:cs typeface="Times New Roman" pitchFamily="18" charset="0"/>
            </a:endParaRPr>
          </a:p>
          <a:p>
            <a:pPr indent="542885" algn="just"/>
            <a:r>
              <a:rPr lang="kk-KZ" sz="1800" dirty="0" smtClean="0">
                <a:latin typeface="Palatino Linotype" pitchFamily="18" charset="0"/>
                <a:cs typeface="Times New Roman" pitchFamily="18" charset="0"/>
              </a:rPr>
              <a:t>2</a:t>
            </a:r>
            <a:r>
              <a:rPr lang="kk-KZ" sz="1800" dirty="0">
                <a:latin typeface="Palatino Linotype" pitchFamily="18" charset="0"/>
                <a:cs typeface="Times New Roman" pitchFamily="18" charset="0"/>
              </a:rPr>
              <a:t>) </a:t>
            </a:r>
            <a:r>
              <a:rPr lang="kk-KZ" sz="1800" dirty="0" smtClean="0">
                <a:latin typeface="Palatino Linotype" pitchFamily="18" charset="0"/>
                <a:cs typeface="Times New Roman" pitchFamily="18" charset="0"/>
              </a:rPr>
              <a:t>Тестілеу кезінде электр қуаты </a:t>
            </a:r>
            <a:r>
              <a:rPr lang="kk-KZ" sz="1800" dirty="0">
                <a:latin typeface="Palatino Linotype" pitchFamily="18" charset="0"/>
                <a:cs typeface="Times New Roman" pitchFamily="18" charset="0"/>
              </a:rPr>
              <a:t>ажыратылған жағдайда немесе тестілеу жазбасы жүргізілмейтін басқа да форс-мажорлық жағдайларда, тестілеуді тоқтата тұру және ауыстыру туралы акт </a:t>
            </a:r>
            <a:r>
              <a:rPr lang="kk-KZ" sz="1800" dirty="0" smtClean="0">
                <a:latin typeface="Palatino Linotype" pitchFamily="18" charset="0"/>
                <a:cs typeface="Times New Roman" pitchFamily="18" charset="0"/>
              </a:rPr>
              <a:t>жасалады; </a:t>
            </a:r>
          </a:p>
          <a:p>
            <a:pPr indent="542885" algn="just"/>
            <a:r>
              <a:rPr lang="kk-KZ" sz="1800" dirty="0" smtClean="0">
                <a:latin typeface="Palatino Linotype" pitchFamily="18" charset="0"/>
                <a:cs typeface="Times New Roman" pitchFamily="18" charset="0"/>
              </a:rPr>
              <a:t> </a:t>
            </a:r>
          </a:p>
          <a:p>
            <a:pPr indent="542885" algn="just"/>
            <a:r>
              <a:rPr lang="kk-KZ" sz="1800" dirty="0" smtClean="0">
                <a:latin typeface="Palatino Linotype" pitchFamily="18" charset="0"/>
                <a:cs typeface="Times New Roman" pitchFamily="18" charset="0"/>
              </a:rPr>
              <a:t>3) </a:t>
            </a:r>
            <a:r>
              <a:rPr lang="kk-KZ" sz="1800" dirty="0">
                <a:latin typeface="Palatino Linotype" pitchFamily="18" charset="0"/>
                <a:cs typeface="Times New Roman" pitchFamily="18" charset="0"/>
              </a:rPr>
              <a:t>Мүгедек балалар және мүгедектер (көру, есту, тірек-қимыл аппаратының функциялары бұзылған) </a:t>
            </a:r>
            <a:r>
              <a:rPr lang="kk-KZ" sz="1800" dirty="0" smtClean="0">
                <a:latin typeface="Palatino Linotype" pitchFamily="18" charset="0"/>
                <a:cs typeface="Times New Roman" pitchFamily="18" charset="0"/>
              </a:rPr>
              <a:t>тестілеуге </a:t>
            </a:r>
            <a:r>
              <a:rPr lang="kk-KZ" sz="1800" dirty="0">
                <a:latin typeface="Palatino Linotype" pitchFamily="18" charset="0"/>
                <a:cs typeface="Times New Roman" pitchFamily="18" charset="0"/>
              </a:rPr>
              <a:t>қосымша 40 минут уақыт </a:t>
            </a:r>
            <a:r>
              <a:rPr lang="kk-KZ" sz="1800" dirty="0" smtClean="0">
                <a:latin typeface="Palatino Linotype" pitchFamily="18" charset="0"/>
                <a:cs typeface="Times New Roman" pitchFamily="18" charset="0"/>
              </a:rPr>
              <a:t>беріледі;</a:t>
            </a:r>
            <a:endParaRPr lang="kk-KZ" sz="1800" dirty="0">
              <a:latin typeface="Palatino Linotype" pitchFamily="18" charset="0"/>
              <a:cs typeface="Times New Roman" pitchFamily="18" charset="0"/>
            </a:endParaRPr>
          </a:p>
          <a:p>
            <a:pPr indent="542885" algn="just"/>
            <a:endParaRPr lang="kk-KZ" sz="1800" dirty="0">
              <a:latin typeface="Palatino Linotype" pitchFamily="18" charset="0"/>
              <a:cs typeface="Times New Roman" pitchFamily="18" charset="0"/>
            </a:endParaRPr>
          </a:p>
          <a:p>
            <a:pPr indent="542885" algn="just"/>
            <a:r>
              <a:rPr lang="kk-KZ" sz="1800" dirty="0" smtClean="0">
                <a:latin typeface="Palatino Linotype" pitchFamily="18" charset="0"/>
                <a:cs typeface="Times New Roman" pitchFamily="18" charset="0"/>
              </a:rPr>
              <a:t>4) </a:t>
            </a:r>
            <a:r>
              <a:rPr lang="kk-KZ" sz="1800" dirty="0">
                <a:ln w="0"/>
                <a:latin typeface="Palatino Linotype" pitchFamily="18" charset="0"/>
                <a:cs typeface="Times New Roman" pitchFamily="18" charset="0"/>
              </a:rPr>
              <a:t>Қазақстан тарихы пәні тест тапсырмаларының құрамына контекс мәндегі тест тапсырмалар енгізілді (</a:t>
            </a:r>
            <a:r>
              <a:rPr lang="ru-RU" sz="1800" dirty="0">
                <a:ln w="0"/>
                <a:latin typeface="Palatino Linotype" pitchFamily="18" charset="0"/>
                <a:cs typeface="Times New Roman" pitchFamily="18" charset="0"/>
              </a:rPr>
              <a:t>2021 </a:t>
            </a:r>
            <a:r>
              <a:rPr lang="ru-RU" sz="1800" dirty="0" err="1">
                <a:ln w="0"/>
                <a:latin typeface="Palatino Linotype" pitchFamily="18" charset="0"/>
                <a:cs typeface="Times New Roman" pitchFamily="18" charset="0"/>
              </a:rPr>
              <a:t>жылы</a:t>
            </a:r>
            <a:r>
              <a:rPr lang="ru-RU" sz="1800" dirty="0">
                <a:ln w="0"/>
                <a:latin typeface="Palatino Linotype" pitchFamily="18" charset="0"/>
                <a:cs typeface="Times New Roman" pitchFamily="18" charset="0"/>
              </a:rPr>
              <a:t> </a:t>
            </a:r>
            <a:r>
              <a:rPr lang="ru-RU" sz="1800" dirty="0" err="1">
                <a:ln w="0"/>
                <a:latin typeface="Palatino Linotype" pitchFamily="18" charset="0"/>
                <a:cs typeface="Times New Roman" pitchFamily="18" charset="0"/>
              </a:rPr>
              <a:t>олар</a:t>
            </a:r>
            <a:r>
              <a:rPr lang="ru-RU" sz="1800" dirty="0">
                <a:ln w="0"/>
                <a:latin typeface="Palatino Linotype" pitchFamily="18" charset="0"/>
                <a:cs typeface="Times New Roman" pitchFamily="18" charset="0"/>
              </a:rPr>
              <a:t> тек </a:t>
            </a:r>
            <a:r>
              <a:rPr lang="ru-RU" sz="1800" dirty="0" err="1">
                <a:ln w="0"/>
                <a:latin typeface="Palatino Linotype" pitchFamily="18" charset="0"/>
                <a:cs typeface="Times New Roman" pitchFamily="18" charset="0"/>
              </a:rPr>
              <a:t>бейіндік</a:t>
            </a:r>
            <a:r>
              <a:rPr lang="ru-RU" sz="1800" dirty="0">
                <a:ln w="0"/>
                <a:latin typeface="Palatino Linotype" pitchFamily="18" charset="0"/>
                <a:cs typeface="Times New Roman" pitchFamily="18" charset="0"/>
              </a:rPr>
              <a:t> </a:t>
            </a:r>
            <a:r>
              <a:rPr lang="ru-RU" sz="1800" dirty="0" err="1">
                <a:ln w="0"/>
                <a:latin typeface="Palatino Linotype" pitchFamily="18" charset="0"/>
                <a:cs typeface="Times New Roman" pitchFamily="18" charset="0"/>
              </a:rPr>
              <a:t>пәндерде</a:t>
            </a:r>
            <a:r>
              <a:rPr lang="ru-RU" sz="1800" dirty="0">
                <a:ln w="0"/>
                <a:latin typeface="Palatino Linotype" pitchFamily="18" charset="0"/>
                <a:cs typeface="Times New Roman" pitchFamily="18" charset="0"/>
              </a:rPr>
              <a:t> </a:t>
            </a:r>
            <a:r>
              <a:rPr lang="ru-RU" sz="1800" dirty="0" err="1">
                <a:ln w="0"/>
                <a:latin typeface="Palatino Linotype" pitchFamily="18" charset="0"/>
                <a:cs typeface="Times New Roman" pitchFamily="18" charset="0"/>
              </a:rPr>
              <a:t>болды</a:t>
            </a:r>
            <a:r>
              <a:rPr lang="kk-KZ" sz="1800" dirty="0">
                <a:ln w="0"/>
                <a:latin typeface="Palatino Linotype" pitchFamily="18" charset="0"/>
                <a:cs typeface="Times New Roman" pitchFamily="18" charset="0"/>
              </a:rPr>
              <a:t>);</a:t>
            </a:r>
            <a:endParaRPr lang="kk-KZ" sz="1800" dirty="0">
              <a:latin typeface="Palatino Linotype" pitchFamily="18" charset="0"/>
              <a:cs typeface="Times New Roman" pitchFamily="18" charset="0"/>
            </a:endParaRPr>
          </a:p>
          <a:p>
            <a:pPr indent="542885" algn="just"/>
            <a:endParaRPr lang="kk-KZ" sz="1800" dirty="0">
              <a:latin typeface="Palatino Linotype" pitchFamily="18" charset="0"/>
              <a:cs typeface="Times New Roman" pitchFamily="18" charset="0"/>
            </a:endParaRPr>
          </a:p>
          <a:p>
            <a:pPr indent="542885" algn="just"/>
            <a:r>
              <a:rPr lang="kk-KZ" sz="1800" dirty="0" smtClean="0">
                <a:latin typeface="Palatino Linotype" pitchFamily="18" charset="0"/>
                <a:cs typeface="Times New Roman" pitchFamily="18" charset="0"/>
              </a:rPr>
              <a:t>5) </a:t>
            </a:r>
            <a:r>
              <a:rPr lang="kk-KZ" sz="1800" dirty="0">
                <a:latin typeface="Palatino Linotype" pitchFamily="18" charset="0"/>
                <a:cs typeface="Times New Roman" pitchFamily="18" charset="0"/>
              </a:rPr>
              <a:t>Шығармашылық дайындықты талап ететін білім беру бағдарламалары тобына түсушілер үшін тестілеу ұзақтығы өзгертілді, тестілеу уақыты - 70 минут (бұрын 65 минут</a:t>
            </a:r>
            <a:r>
              <a:rPr lang="kk-KZ" sz="1800" dirty="0" smtClean="0">
                <a:latin typeface="Palatino Linotype" pitchFamily="18" charset="0"/>
                <a:cs typeface="Times New Roman" pitchFamily="18" charset="0"/>
              </a:rPr>
              <a:t>);</a:t>
            </a:r>
            <a:endParaRPr lang="kk-KZ" sz="1800" dirty="0">
              <a:latin typeface="Palatino Linotype" pitchFamily="18" charset="0"/>
              <a:cs typeface="Times New Roman" pitchFamily="18" charset="0"/>
            </a:endParaRPr>
          </a:p>
        </p:txBody>
      </p:sp>
    </p:spTree>
    <p:extLst>
      <p:ext uri="{BB962C8B-B14F-4D97-AF65-F5344CB8AC3E}">
        <p14:creationId xmlns:p14="http://schemas.microsoft.com/office/powerpoint/2010/main" val="10528788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15" y="-17636"/>
            <a:ext cx="12240000" cy="936000"/>
          </a:xfrm>
          <a:prstGeom prst="rect">
            <a:avLst/>
          </a:prstGeom>
          <a:solidFill>
            <a:srgbClr val="E4C29C"/>
          </a:solidFill>
        </p:spPr>
        <p:txBody>
          <a:bodyPr wrap="square" rtlCol="0">
            <a:spAutoFit/>
          </a:bodyPr>
          <a:lstStyle/>
          <a:p>
            <a:endParaRPr lang="ru-RU" dirty="0"/>
          </a:p>
        </p:txBody>
      </p:sp>
      <p:sp>
        <p:nvSpPr>
          <p:cNvPr id="2" name="Заголовок 1"/>
          <p:cNvSpPr>
            <a:spLocks noGrp="1"/>
          </p:cNvSpPr>
          <p:nvPr>
            <p:ph type="title"/>
          </p:nvPr>
        </p:nvSpPr>
        <p:spPr>
          <a:xfrm>
            <a:off x="0" y="0"/>
            <a:ext cx="12204700" cy="918364"/>
          </a:xfrm>
        </p:spPr>
        <p:txBody>
          <a:bodyPr>
            <a:normAutofit/>
          </a:bodyPr>
          <a:lstStyle/>
          <a:p>
            <a:r>
              <a:rPr lang="kk-KZ" sz="3000" b="1" dirty="0">
                <a:latin typeface="Palatino Linotype" pitchFamily="18" charset="0"/>
              </a:rPr>
              <a:t>Ұлттық бірыңғай </a:t>
            </a:r>
            <a:r>
              <a:rPr lang="kk-KZ" sz="3000" b="1" dirty="0" smtClean="0">
                <a:latin typeface="Palatino Linotype" pitchFamily="18" charset="0"/>
              </a:rPr>
              <a:t>тестілеу</a:t>
            </a:r>
            <a:r>
              <a:rPr lang="en-US" sz="3000" b="1" dirty="0">
                <a:latin typeface="Palatino Linotype" pitchFamily="18" charset="0"/>
              </a:rPr>
              <a:t> - 2022</a:t>
            </a:r>
            <a:endParaRPr lang="ru-RU" sz="3000" b="1" dirty="0">
              <a:latin typeface="Palatino Linotype" pitchFamily="18" charset="0"/>
            </a:endParaRPr>
          </a:p>
        </p:txBody>
      </p:sp>
      <p:sp>
        <p:nvSpPr>
          <p:cNvPr id="5" name="Прямоугольник 4"/>
          <p:cNvSpPr/>
          <p:nvPr/>
        </p:nvSpPr>
        <p:spPr>
          <a:xfrm>
            <a:off x="215667" y="1400034"/>
            <a:ext cx="11800393" cy="5632311"/>
          </a:xfrm>
          <a:prstGeom prst="rect">
            <a:avLst/>
          </a:prstGeom>
        </p:spPr>
        <p:txBody>
          <a:bodyPr wrap="square">
            <a:spAutoFit/>
          </a:bodyPr>
          <a:lstStyle/>
          <a:p>
            <a:pPr indent="542885" algn="just"/>
            <a:r>
              <a:rPr lang="kk-KZ" sz="1800" dirty="0" smtClean="0">
                <a:latin typeface="Times New Roman" pitchFamily="18" charset="0"/>
                <a:cs typeface="Times New Roman" pitchFamily="18" charset="0"/>
              </a:rPr>
              <a:t>6) </a:t>
            </a:r>
            <a:r>
              <a:rPr lang="kk-KZ" sz="1800" dirty="0">
                <a:latin typeface="Times New Roman" pitchFamily="18" charset="0"/>
                <a:cs typeface="Times New Roman" pitchFamily="18" charset="0"/>
              </a:rPr>
              <a:t>SAT (ЭсЭйТи – САТ), ACT (ЭйСиТи), IB (АйБи) халықаралық стандартталған тест сертификаттары бар тұлғалар қалауы бойынша кейбір анықталған пәндерден ҰБТ тапсырудан </a:t>
            </a:r>
            <a:r>
              <a:rPr lang="kk-KZ" sz="1800" dirty="0" smtClean="0">
                <a:latin typeface="Times New Roman" pitchFamily="18" charset="0"/>
                <a:cs typeface="Times New Roman" pitchFamily="18" charset="0"/>
              </a:rPr>
              <a:t>босатылады;</a:t>
            </a:r>
          </a:p>
          <a:p>
            <a:pPr indent="531813" algn="just"/>
            <a:r>
              <a:rPr lang="kk-KZ" sz="1800" b="1" u="sng" dirty="0">
                <a:latin typeface="Times New Roman" pitchFamily="18" charset="0"/>
                <a:cs typeface="Times New Roman" pitchFamily="18" charset="0"/>
              </a:rPr>
              <a:t>SAT</a:t>
            </a:r>
            <a:endParaRPr lang="kk-KZ" sz="1800" b="1" u="sng" dirty="0" smtClean="0">
              <a:latin typeface="Times New Roman" pitchFamily="18" charset="0"/>
              <a:cs typeface="Times New Roman" pitchFamily="18" charset="0"/>
            </a:endParaRPr>
          </a:p>
          <a:p>
            <a:pPr algn="just"/>
            <a:r>
              <a:rPr lang="kk-KZ" sz="1800" dirty="0">
                <a:latin typeface="Times New Roman" pitchFamily="18" charset="0"/>
                <a:cs typeface="Times New Roman" pitchFamily="18" charset="0"/>
              </a:rPr>
              <a:t>SAT (САТ) балдарын ҰБТ балдарына ауыстыру мынадай жағдайларда жүзеге асырылады:</a:t>
            </a:r>
            <a:endParaRPr lang="ru-RU" sz="1800" dirty="0">
              <a:latin typeface="Times New Roman" pitchFamily="18" charset="0"/>
              <a:cs typeface="Times New Roman" pitchFamily="18" charset="0"/>
            </a:endParaRPr>
          </a:p>
          <a:p>
            <a:pPr lvl="0" algn="just"/>
            <a:r>
              <a:rPr lang="kk-KZ" sz="1800" dirty="0" smtClean="0">
                <a:latin typeface="Times New Roman" pitchFamily="18" charset="0"/>
                <a:cs typeface="Times New Roman" pitchFamily="18" charset="0"/>
              </a:rPr>
              <a:t>SAT </a:t>
            </a:r>
            <a:r>
              <a:rPr lang="kk-KZ" sz="1800" dirty="0">
                <a:latin typeface="Times New Roman" pitchFamily="18" charset="0"/>
                <a:cs typeface="Times New Roman" pitchFamily="18" charset="0"/>
              </a:rPr>
              <a:t>reasoning (САТ ризонинг) және SAT subject (САТ сабджект) сертификатарын. Бұл ретте түсуші Қазақстан тарихы пәні бойынша ҰБТ тапсырады және  SAT subject (САТ сабджект) нәтижелері бейіндік пәндері сәйкес келген жағдайда ғана ҰБТ балдарына ауыстырылады;</a:t>
            </a:r>
            <a:endParaRPr lang="ru-RU" sz="1800" dirty="0">
              <a:latin typeface="Times New Roman" pitchFamily="18" charset="0"/>
              <a:cs typeface="Times New Roman" pitchFamily="18" charset="0"/>
            </a:endParaRPr>
          </a:p>
          <a:p>
            <a:pPr algn="just"/>
            <a:r>
              <a:rPr lang="kk-KZ" sz="1800" dirty="0">
                <a:latin typeface="Times New Roman" pitchFamily="18" charset="0"/>
                <a:cs typeface="Times New Roman" pitchFamily="18" charset="0"/>
              </a:rPr>
              <a:t>2) SAT reasoning (САТ ризонинг) сертификатын. Бұл ретте түсуші Қазақстан тарихы және екі бейіндік пәндер бойынша ҰБТ тапсырады. </a:t>
            </a:r>
            <a:endParaRPr lang="kk-KZ" sz="1800" dirty="0" smtClean="0">
              <a:latin typeface="Times New Roman" pitchFamily="18" charset="0"/>
              <a:cs typeface="Times New Roman" pitchFamily="18" charset="0"/>
            </a:endParaRPr>
          </a:p>
          <a:p>
            <a:pPr indent="531813" algn="just"/>
            <a:r>
              <a:rPr lang="kk-KZ" sz="1800" b="1" u="sng" dirty="0">
                <a:latin typeface="Times New Roman" pitchFamily="18" charset="0"/>
                <a:cs typeface="Times New Roman" pitchFamily="18" charset="0"/>
              </a:rPr>
              <a:t>ACT</a:t>
            </a:r>
            <a:endParaRPr lang="ru-RU" sz="1800" b="1" u="sng" dirty="0">
              <a:latin typeface="Times New Roman" pitchFamily="18" charset="0"/>
              <a:cs typeface="Times New Roman" pitchFamily="18" charset="0"/>
            </a:endParaRPr>
          </a:p>
          <a:p>
            <a:pPr algn="just"/>
            <a:r>
              <a:rPr lang="kk-KZ" sz="1800" dirty="0">
                <a:latin typeface="Times New Roman" pitchFamily="18" charset="0"/>
                <a:cs typeface="Times New Roman" pitchFamily="18" charset="0"/>
              </a:rPr>
              <a:t>ACT (ЭйСиТи) балдары Қазақстан тарихы пәні бойынша ҰБТ тапсырған жағдайда ҰБТ балдарына ауыстырылады. </a:t>
            </a:r>
            <a:endParaRPr lang="kk-KZ" sz="1800" dirty="0" smtClean="0">
              <a:latin typeface="Times New Roman" pitchFamily="18" charset="0"/>
              <a:cs typeface="Times New Roman" pitchFamily="18" charset="0"/>
            </a:endParaRPr>
          </a:p>
          <a:p>
            <a:pPr indent="531813" algn="just"/>
            <a:r>
              <a:rPr lang="kk-KZ" sz="1800" b="1" u="sng" dirty="0">
                <a:latin typeface="Times New Roman" pitchFamily="18" charset="0"/>
                <a:cs typeface="Times New Roman" pitchFamily="18" charset="0"/>
              </a:rPr>
              <a:t>IB (АйБи)</a:t>
            </a:r>
            <a:endParaRPr lang="ru-RU" sz="1800" b="1" u="sng" dirty="0">
              <a:latin typeface="Times New Roman" pitchFamily="18" charset="0"/>
              <a:cs typeface="Times New Roman" pitchFamily="18" charset="0"/>
            </a:endParaRPr>
          </a:p>
          <a:p>
            <a:pPr algn="just"/>
            <a:r>
              <a:rPr lang="kk-KZ" sz="1800" dirty="0">
                <a:latin typeface="Times New Roman" pitchFamily="18" charset="0"/>
                <a:cs typeface="Times New Roman" pitchFamily="18" charset="0"/>
              </a:rPr>
              <a:t>IB (АйБи) балдары Қазақстан тарихы және оқу сауаттылығы пәндері бойынша ҰБТ тапсырған жағдайда ҰБТ балдарына ауыстырылады. </a:t>
            </a:r>
            <a:endParaRPr lang="kk-KZ" sz="1800" dirty="0" smtClean="0">
              <a:latin typeface="Times New Roman" pitchFamily="18" charset="0"/>
              <a:cs typeface="Times New Roman" pitchFamily="18" charset="0"/>
            </a:endParaRPr>
          </a:p>
          <a:p>
            <a:pPr algn="just" defTabSz="531813"/>
            <a:r>
              <a:rPr lang="kk-KZ" sz="1800" dirty="0" smtClean="0">
                <a:latin typeface="Times New Roman" pitchFamily="18" charset="0"/>
                <a:cs typeface="Times New Roman" pitchFamily="18" charset="0"/>
              </a:rPr>
              <a:t>	SAT </a:t>
            </a:r>
            <a:r>
              <a:rPr lang="kk-KZ" sz="1800" dirty="0">
                <a:latin typeface="Times New Roman" pitchFamily="18" charset="0"/>
                <a:cs typeface="Times New Roman" pitchFamily="18" charset="0"/>
              </a:rPr>
              <a:t>(ЭсЭйТи – САТ), ACT (ЭйСиТи), IB (АйБи) халықаралық стандартталған тест сертификаттары бар тұлғалар ҰБТ-ға өтініштер қабылдау </a:t>
            </a:r>
            <a:r>
              <a:rPr lang="kk-KZ" sz="1800" dirty="0" smtClean="0">
                <a:latin typeface="Times New Roman" pitchFamily="18" charset="0"/>
                <a:cs typeface="Times New Roman" pitchFamily="18" charset="0"/>
              </a:rPr>
              <a:t>базасына сертификаттардың көшірмелері мен мәліметтерді </a:t>
            </a:r>
            <a:r>
              <a:rPr lang="kk-KZ" sz="1800" dirty="0">
                <a:latin typeface="Times New Roman" pitchFamily="18" charset="0"/>
                <a:cs typeface="Times New Roman" pitchFamily="18" charset="0"/>
              </a:rPr>
              <a:t>енгізуі және өтініш беруі қажет. </a:t>
            </a:r>
            <a:endParaRPr lang="kk-KZ" sz="1800" dirty="0" smtClean="0">
              <a:latin typeface="Times New Roman" pitchFamily="18" charset="0"/>
              <a:cs typeface="Times New Roman" pitchFamily="18" charset="0"/>
            </a:endParaRPr>
          </a:p>
          <a:p>
            <a:endParaRPr lang="kk-KZ" sz="1800" dirty="0">
              <a:latin typeface="Times New Roman" pitchFamily="18" charset="0"/>
              <a:cs typeface="Times New Roman" pitchFamily="18" charset="0"/>
            </a:endParaRPr>
          </a:p>
          <a:p>
            <a:pPr indent="542885" algn="just"/>
            <a:r>
              <a:rPr lang="kk-KZ" sz="1800" smtClean="0">
                <a:latin typeface="Times New Roman" pitchFamily="18" charset="0"/>
                <a:cs typeface="Times New Roman" pitchFamily="18" charset="0"/>
              </a:rPr>
              <a:t>7)</a:t>
            </a:r>
            <a:r>
              <a:rPr lang="ru-RU" sz="1800" dirty="0" smtClean="0">
                <a:latin typeface="Times New Roman" pitchFamily="18" charset="0"/>
                <a:cs typeface="Times New Roman" pitchFamily="18" charset="0"/>
              </a:rPr>
              <a:t> </a:t>
            </a:r>
            <a:r>
              <a:rPr lang="ru-RU" sz="1800" dirty="0" err="1">
                <a:latin typeface="Times New Roman" pitchFamily="18" charset="0"/>
                <a:cs typeface="Times New Roman" pitchFamily="18" charset="0"/>
              </a:rPr>
              <a:t>Тестілеудің</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бейнебақылау</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жазбаларын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және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іс-қимыл</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журналын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логтарды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тексеру</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күнтізбелік</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жылдың</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соңына</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дейін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жүзеге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асырылады</a:t>
            </a:r>
            <a:r>
              <a:rPr lang="ru-RU" sz="1800" dirty="0" smtClean="0">
                <a:latin typeface="Times New Roman" pitchFamily="18" charset="0"/>
                <a:cs typeface="Times New Roman" pitchFamily="18" charset="0"/>
              </a:rPr>
              <a:t>.</a:t>
            </a:r>
          </a:p>
        </p:txBody>
      </p:sp>
      <p:sp>
        <p:nvSpPr>
          <p:cNvPr id="6" name="Прямоугольник 5"/>
          <p:cNvSpPr/>
          <p:nvPr/>
        </p:nvSpPr>
        <p:spPr>
          <a:xfrm>
            <a:off x="1517526" y="918364"/>
            <a:ext cx="9954969" cy="459421"/>
          </a:xfrm>
          <a:prstGeom prst="rect">
            <a:avLst/>
          </a:prstGeom>
        </p:spPr>
        <p:txBody>
          <a:bodyPr wrap="none">
            <a:spAutoFit/>
          </a:bodyPr>
          <a:lstStyle/>
          <a:p>
            <a:pPr>
              <a:lnSpc>
                <a:spcPct val="115000"/>
              </a:lnSpc>
              <a:spcBef>
                <a:spcPts val="750"/>
              </a:spcBef>
            </a:pPr>
            <a:r>
              <a:rPr lang="ru-RU" b="1" dirty="0">
                <a:solidFill>
                  <a:srgbClr val="C00000"/>
                </a:solidFill>
                <a:latin typeface="Palatino Linotype" pitchFamily="18" charset="0"/>
                <a:cs typeface="Times New Roman" panose="02020603050405020304" pitchFamily="18" charset="0"/>
              </a:rPr>
              <a:t>2022 </a:t>
            </a:r>
            <a:r>
              <a:rPr lang="ru-RU" b="1" dirty="0" err="1">
                <a:solidFill>
                  <a:srgbClr val="C00000"/>
                </a:solidFill>
                <a:latin typeface="Palatino Linotype" pitchFamily="18" charset="0"/>
                <a:cs typeface="Times New Roman" panose="02020603050405020304" pitchFamily="18" charset="0"/>
              </a:rPr>
              <a:t>жылы</a:t>
            </a:r>
            <a:r>
              <a:rPr lang="ru-RU" b="1" dirty="0">
                <a:solidFill>
                  <a:srgbClr val="C00000"/>
                </a:solidFill>
                <a:latin typeface="Palatino Linotype" pitchFamily="18" charset="0"/>
                <a:cs typeface="Times New Roman" panose="02020603050405020304" pitchFamily="18" charset="0"/>
              </a:rPr>
              <a:t> ҰБТ </a:t>
            </a:r>
            <a:r>
              <a:rPr lang="ru-RU" b="1" dirty="0" err="1">
                <a:solidFill>
                  <a:srgbClr val="C00000"/>
                </a:solidFill>
                <a:latin typeface="Palatino Linotype" pitchFamily="18" charset="0"/>
                <a:cs typeface="Times New Roman" panose="02020603050405020304" pitchFamily="18" charset="0"/>
              </a:rPr>
              <a:t>форматында</a:t>
            </a:r>
            <a:r>
              <a:rPr lang="ru-RU" b="1" dirty="0">
                <a:solidFill>
                  <a:srgbClr val="C00000"/>
                </a:solidFill>
                <a:latin typeface="Palatino Linotype" pitchFamily="18" charset="0"/>
                <a:cs typeface="Times New Roman" panose="02020603050405020304" pitchFamily="18" charset="0"/>
              </a:rPr>
              <a:t> </a:t>
            </a:r>
            <a:r>
              <a:rPr lang="ru-RU" b="1" dirty="0" err="1">
                <a:solidFill>
                  <a:srgbClr val="C00000"/>
                </a:solidFill>
                <a:latin typeface="Palatino Linotype" pitchFamily="18" charset="0"/>
                <a:cs typeface="Times New Roman" panose="02020603050405020304" pitchFamily="18" charset="0"/>
              </a:rPr>
              <a:t>қандай</a:t>
            </a:r>
            <a:r>
              <a:rPr lang="ru-RU" b="1" dirty="0">
                <a:solidFill>
                  <a:srgbClr val="C00000"/>
                </a:solidFill>
                <a:latin typeface="Palatino Linotype" pitchFamily="18" charset="0"/>
                <a:cs typeface="Times New Roman" panose="02020603050405020304" pitchFamily="18" charset="0"/>
              </a:rPr>
              <a:t> </a:t>
            </a:r>
            <a:r>
              <a:rPr lang="ru-RU" b="1" dirty="0" err="1">
                <a:solidFill>
                  <a:srgbClr val="C00000"/>
                </a:solidFill>
                <a:latin typeface="Palatino Linotype" pitchFamily="18" charset="0"/>
                <a:cs typeface="Times New Roman" panose="02020603050405020304" pitchFamily="18" charset="0"/>
              </a:rPr>
              <a:t>өзгерістер</a:t>
            </a:r>
            <a:r>
              <a:rPr lang="ru-RU" b="1" dirty="0">
                <a:solidFill>
                  <a:srgbClr val="C00000"/>
                </a:solidFill>
                <a:latin typeface="Palatino Linotype" pitchFamily="18" charset="0"/>
                <a:cs typeface="Times New Roman" panose="02020603050405020304" pitchFamily="18" charset="0"/>
              </a:rPr>
              <a:t> </a:t>
            </a:r>
            <a:r>
              <a:rPr lang="ru-RU" b="1" dirty="0" err="1">
                <a:solidFill>
                  <a:srgbClr val="C00000"/>
                </a:solidFill>
                <a:latin typeface="Palatino Linotype" pitchFamily="18" charset="0"/>
                <a:cs typeface="Times New Roman" panose="02020603050405020304" pitchFamily="18" charset="0"/>
              </a:rPr>
              <a:t>болады</a:t>
            </a:r>
            <a:r>
              <a:rPr lang="ru-RU" b="1" dirty="0">
                <a:solidFill>
                  <a:srgbClr val="C00000"/>
                </a:solidFill>
                <a:latin typeface="Palatino Linotype" pitchFamily="18" charset="0"/>
                <a:cs typeface="Times New Roman" panose="02020603050405020304" pitchFamily="18" charset="0"/>
              </a:rPr>
              <a:t> </a:t>
            </a:r>
            <a:r>
              <a:rPr lang="ru-RU" b="1" dirty="0" err="1">
                <a:solidFill>
                  <a:srgbClr val="C00000"/>
                </a:solidFill>
                <a:latin typeface="Palatino Linotype" pitchFamily="18" charset="0"/>
                <a:cs typeface="Times New Roman" panose="02020603050405020304" pitchFamily="18" charset="0"/>
              </a:rPr>
              <a:t>деп</a:t>
            </a:r>
            <a:r>
              <a:rPr lang="ru-RU" b="1" dirty="0">
                <a:solidFill>
                  <a:srgbClr val="C00000"/>
                </a:solidFill>
                <a:latin typeface="Palatino Linotype" pitchFamily="18" charset="0"/>
                <a:cs typeface="Times New Roman" panose="02020603050405020304" pitchFamily="18" charset="0"/>
              </a:rPr>
              <a:t> </a:t>
            </a:r>
            <a:r>
              <a:rPr lang="ru-RU" b="1" dirty="0" err="1">
                <a:solidFill>
                  <a:srgbClr val="C00000"/>
                </a:solidFill>
                <a:latin typeface="Palatino Linotype" pitchFamily="18" charset="0"/>
                <a:cs typeface="Times New Roman" panose="02020603050405020304" pitchFamily="18" charset="0"/>
              </a:rPr>
              <a:t>күтілуде</a:t>
            </a:r>
            <a:r>
              <a:rPr lang="ru-RU" b="1" dirty="0">
                <a:solidFill>
                  <a:srgbClr val="C00000"/>
                </a:solidFill>
                <a:latin typeface="Palatino Linotype" pitchFamily="18" charset="0"/>
                <a:cs typeface="Times New Roman" panose="02020603050405020304" pitchFamily="18" charset="0"/>
              </a:rPr>
              <a:t>?</a:t>
            </a:r>
          </a:p>
        </p:txBody>
      </p:sp>
    </p:spTree>
    <p:extLst>
      <p:ext uri="{BB962C8B-B14F-4D97-AF65-F5344CB8AC3E}">
        <p14:creationId xmlns:p14="http://schemas.microsoft.com/office/powerpoint/2010/main" val="30227506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Группа 4"/>
          <p:cNvGrpSpPr/>
          <p:nvPr/>
        </p:nvGrpSpPr>
        <p:grpSpPr>
          <a:xfrm>
            <a:off x="110242" y="1827075"/>
            <a:ext cx="11916752" cy="4347298"/>
            <a:chOff x="90255" y="1683738"/>
            <a:chExt cx="11916752" cy="4347298"/>
          </a:xfrm>
        </p:grpSpPr>
        <p:sp>
          <p:nvSpPr>
            <p:cNvPr id="18" name="Прямоугольник: скругленные углы 17">
              <a:extLst>
                <a:ext uri="{FF2B5EF4-FFF2-40B4-BE49-F238E27FC236}">
                  <a16:creationId xmlns="" xmlns:a16="http://schemas.microsoft.com/office/drawing/2014/main" id="{91677C4D-31CB-46E4-840F-FFB1E9F94DF3}"/>
                </a:ext>
              </a:extLst>
            </p:cNvPr>
            <p:cNvSpPr/>
            <p:nvPr/>
          </p:nvSpPr>
          <p:spPr>
            <a:xfrm>
              <a:off x="2327774" y="2695646"/>
              <a:ext cx="2257097" cy="3276847"/>
            </a:xfrm>
            <a:prstGeom prst="roundRect">
              <a:avLst>
                <a:gd name="adj" fmla="val 9023"/>
              </a:avLst>
            </a:prstGeom>
            <a:solidFill>
              <a:schemeClr val="bg1">
                <a:lumMod val="85000"/>
              </a:schemeClr>
            </a:solidFill>
            <a:ln>
              <a:noFill/>
            </a:ln>
            <a:effectLst>
              <a:reflection blurRad="139700" stA="50000" endPos="18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2275" tIns="46139" rIns="92275" bIns="46139" rtlCol="0" anchor="ctr"/>
            <a:lstStyle/>
            <a:p>
              <a:pPr algn="ctr"/>
              <a:endParaRPr lang="ru-RU" dirty="0"/>
            </a:p>
          </p:txBody>
        </p:sp>
        <p:sp>
          <p:nvSpPr>
            <p:cNvPr id="28" name="Полилиния: фигура 27">
              <a:extLst>
                <a:ext uri="{FF2B5EF4-FFF2-40B4-BE49-F238E27FC236}">
                  <a16:creationId xmlns="" xmlns:a16="http://schemas.microsoft.com/office/drawing/2014/main" id="{DB3F5F77-901D-4B75-94D9-F00F782AFAD4}"/>
                </a:ext>
              </a:extLst>
            </p:cNvPr>
            <p:cNvSpPr/>
            <p:nvPr/>
          </p:nvSpPr>
          <p:spPr>
            <a:xfrm>
              <a:off x="2661966" y="1683738"/>
              <a:ext cx="1587207" cy="2923403"/>
            </a:xfrm>
            <a:custGeom>
              <a:avLst/>
              <a:gdLst>
                <a:gd name="connsiteX0" fmla="*/ 126032 w 1670466"/>
                <a:gd name="connsiteY0" fmla="*/ 0 h 2408774"/>
                <a:gd name="connsiteX1" fmla="*/ 1559102 w 1670466"/>
                <a:gd name="connsiteY1" fmla="*/ 95323 h 2408774"/>
                <a:gd name="connsiteX2" fmla="*/ 1559102 w 1670466"/>
                <a:gd name="connsiteY2" fmla="*/ 99557 h 2408774"/>
                <a:gd name="connsiteX3" fmla="*/ 1577206 w 1670466"/>
                <a:gd name="connsiteY3" fmla="*/ 102336 h 2408774"/>
                <a:gd name="connsiteX4" fmla="*/ 1670466 w 1670466"/>
                <a:gd name="connsiteY4" fmla="*/ 209306 h 2408774"/>
                <a:gd name="connsiteX5" fmla="*/ 1670466 w 1670466"/>
                <a:gd name="connsiteY5" fmla="*/ 249912 h 2408774"/>
                <a:gd name="connsiteX6" fmla="*/ 1670466 w 1670466"/>
                <a:gd name="connsiteY6" fmla="*/ 1940076 h 2408774"/>
                <a:gd name="connsiteX7" fmla="*/ 1670466 w 1670466"/>
                <a:gd name="connsiteY7" fmla="*/ 2037381 h 2408774"/>
                <a:gd name="connsiteX8" fmla="*/ 1517769 w 1670466"/>
                <a:gd name="connsiteY8" fmla="*/ 2153474 h 2408774"/>
                <a:gd name="connsiteX9" fmla="*/ 636240 w 1670466"/>
                <a:gd name="connsiteY9" fmla="*/ 2153474 h 2408774"/>
                <a:gd name="connsiteX10" fmla="*/ 432000 w 1670466"/>
                <a:gd name="connsiteY10" fmla="*/ 2408774 h 2408774"/>
                <a:gd name="connsiteX11" fmla="*/ 227760 w 1670466"/>
                <a:gd name="connsiteY11" fmla="*/ 2153474 h 2408774"/>
                <a:gd name="connsiteX12" fmla="*/ 152697 w 1670466"/>
                <a:gd name="connsiteY12" fmla="*/ 2153474 h 2408774"/>
                <a:gd name="connsiteX13" fmla="*/ 0 w 1670466"/>
                <a:gd name="connsiteY13" fmla="*/ 2037381 h 2408774"/>
                <a:gd name="connsiteX14" fmla="*/ 0 w 1670466"/>
                <a:gd name="connsiteY14" fmla="*/ 1940076 h 2408774"/>
                <a:gd name="connsiteX15" fmla="*/ 0 w 1670466"/>
                <a:gd name="connsiteY15" fmla="*/ 209306 h 2408774"/>
                <a:gd name="connsiteX16" fmla="*/ 0 w 1670466"/>
                <a:gd name="connsiteY16" fmla="*/ 112000 h 2408774"/>
                <a:gd name="connsiteX17" fmla="*/ 93261 w 1670466"/>
                <a:gd name="connsiteY17" fmla="*/ 5031 h 2408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70466" h="2408774">
                  <a:moveTo>
                    <a:pt x="126032" y="0"/>
                  </a:moveTo>
                  <a:lnTo>
                    <a:pt x="1559102" y="95323"/>
                  </a:lnTo>
                  <a:lnTo>
                    <a:pt x="1559102" y="99557"/>
                  </a:lnTo>
                  <a:lnTo>
                    <a:pt x="1577206" y="102336"/>
                  </a:lnTo>
                  <a:cubicBezTo>
                    <a:pt x="1632012" y="119960"/>
                    <a:pt x="1670466" y="161218"/>
                    <a:pt x="1670466" y="209306"/>
                  </a:cubicBezTo>
                  <a:lnTo>
                    <a:pt x="1670466" y="249912"/>
                  </a:lnTo>
                  <a:lnTo>
                    <a:pt x="1670466" y="1940076"/>
                  </a:lnTo>
                  <a:lnTo>
                    <a:pt x="1670466" y="2037381"/>
                  </a:lnTo>
                  <a:cubicBezTo>
                    <a:pt x="1670466" y="2101498"/>
                    <a:pt x="1602102" y="2153474"/>
                    <a:pt x="1517769" y="2153474"/>
                  </a:cubicBezTo>
                  <a:lnTo>
                    <a:pt x="636240" y="2153474"/>
                  </a:lnTo>
                  <a:lnTo>
                    <a:pt x="432000" y="2408774"/>
                  </a:lnTo>
                  <a:lnTo>
                    <a:pt x="227760" y="2153474"/>
                  </a:lnTo>
                  <a:lnTo>
                    <a:pt x="152697" y="2153474"/>
                  </a:lnTo>
                  <a:cubicBezTo>
                    <a:pt x="68365" y="2153474"/>
                    <a:pt x="0" y="2101498"/>
                    <a:pt x="0" y="2037381"/>
                  </a:cubicBezTo>
                  <a:lnTo>
                    <a:pt x="0" y="1940076"/>
                  </a:lnTo>
                  <a:lnTo>
                    <a:pt x="0" y="209306"/>
                  </a:lnTo>
                  <a:lnTo>
                    <a:pt x="0" y="112000"/>
                  </a:lnTo>
                  <a:cubicBezTo>
                    <a:pt x="0" y="63913"/>
                    <a:pt x="38455" y="22654"/>
                    <a:pt x="93261" y="5031"/>
                  </a:cubicBezTo>
                  <a:close/>
                </a:path>
              </a:pathLst>
            </a:custGeom>
            <a:gradFill flip="none" rotWithShape="1">
              <a:gsLst>
                <a:gs pos="0">
                  <a:schemeClr val="accent1">
                    <a:lumMod val="60000"/>
                    <a:lumOff val="40000"/>
                  </a:schemeClr>
                </a:gs>
                <a:gs pos="93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2275" tIns="46139" rIns="92275" bIns="46139" rtlCol="0" anchor="ctr">
              <a:noAutofit/>
            </a:bodyPr>
            <a:lstStyle/>
            <a:p>
              <a:pPr algn="ctr"/>
              <a:endParaRPr lang="ru-RU" dirty="0"/>
            </a:p>
          </p:txBody>
        </p:sp>
        <p:sp>
          <p:nvSpPr>
            <p:cNvPr id="19" name="Прямоугольник: скругленные углы 18">
              <a:extLst>
                <a:ext uri="{FF2B5EF4-FFF2-40B4-BE49-F238E27FC236}">
                  <a16:creationId xmlns="" xmlns:a16="http://schemas.microsoft.com/office/drawing/2014/main" id="{06357792-F684-454D-A20E-BED8CC060EBC}"/>
                </a:ext>
              </a:extLst>
            </p:cNvPr>
            <p:cNvSpPr/>
            <p:nvPr/>
          </p:nvSpPr>
          <p:spPr>
            <a:xfrm>
              <a:off x="4788464" y="2695646"/>
              <a:ext cx="2257097" cy="3276847"/>
            </a:xfrm>
            <a:prstGeom prst="roundRect">
              <a:avLst>
                <a:gd name="adj" fmla="val 9023"/>
              </a:avLst>
            </a:prstGeom>
            <a:solidFill>
              <a:schemeClr val="bg1">
                <a:lumMod val="85000"/>
              </a:schemeClr>
            </a:solidFill>
            <a:ln>
              <a:noFill/>
            </a:ln>
            <a:effectLst>
              <a:reflection blurRad="139700" stA="50000" endPos="18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2275" tIns="46139" rIns="92275" bIns="46139" rtlCol="0" anchor="ctr"/>
            <a:lstStyle/>
            <a:p>
              <a:pPr algn="ctr"/>
              <a:endParaRPr lang="ru-RU" dirty="0"/>
            </a:p>
          </p:txBody>
        </p:sp>
        <p:sp>
          <p:nvSpPr>
            <p:cNvPr id="29" name="Полилиния: фигура 28">
              <a:extLst>
                <a:ext uri="{FF2B5EF4-FFF2-40B4-BE49-F238E27FC236}">
                  <a16:creationId xmlns="" xmlns:a16="http://schemas.microsoft.com/office/drawing/2014/main" id="{9EDD2178-EDF2-4208-ACF1-7E1FA6C72305}"/>
                </a:ext>
              </a:extLst>
            </p:cNvPr>
            <p:cNvSpPr/>
            <p:nvPr/>
          </p:nvSpPr>
          <p:spPr>
            <a:xfrm rot="10800000">
              <a:off x="5123407" y="1683738"/>
              <a:ext cx="1587207" cy="2923403"/>
            </a:xfrm>
            <a:custGeom>
              <a:avLst/>
              <a:gdLst>
                <a:gd name="connsiteX0" fmla="*/ 1544434 w 1670466"/>
                <a:gd name="connsiteY0" fmla="*/ 2408774 h 2408774"/>
                <a:gd name="connsiteX1" fmla="*/ 111364 w 1670466"/>
                <a:gd name="connsiteY1" fmla="*/ 2313451 h 2408774"/>
                <a:gd name="connsiteX2" fmla="*/ 111364 w 1670466"/>
                <a:gd name="connsiteY2" fmla="*/ 2309217 h 2408774"/>
                <a:gd name="connsiteX3" fmla="*/ 93260 w 1670466"/>
                <a:gd name="connsiteY3" fmla="*/ 2306438 h 2408774"/>
                <a:gd name="connsiteX4" fmla="*/ 0 w 1670466"/>
                <a:gd name="connsiteY4" fmla="*/ 2199468 h 2408774"/>
                <a:gd name="connsiteX5" fmla="*/ 0 w 1670466"/>
                <a:gd name="connsiteY5" fmla="*/ 2158862 h 2408774"/>
                <a:gd name="connsiteX6" fmla="*/ 0 w 1670466"/>
                <a:gd name="connsiteY6" fmla="*/ 468699 h 2408774"/>
                <a:gd name="connsiteX7" fmla="*/ 0 w 1670466"/>
                <a:gd name="connsiteY7" fmla="*/ 371393 h 2408774"/>
                <a:gd name="connsiteX8" fmla="*/ 152697 w 1670466"/>
                <a:gd name="connsiteY8" fmla="*/ 255300 h 2408774"/>
                <a:gd name="connsiteX9" fmla="*/ 1034226 w 1670466"/>
                <a:gd name="connsiteY9" fmla="*/ 255300 h 2408774"/>
                <a:gd name="connsiteX10" fmla="*/ 1238466 w 1670466"/>
                <a:gd name="connsiteY10" fmla="*/ 0 h 2408774"/>
                <a:gd name="connsiteX11" fmla="*/ 1442706 w 1670466"/>
                <a:gd name="connsiteY11" fmla="*/ 255300 h 2408774"/>
                <a:gd name="connsiteX12" fmla="*/ 1517769 w 1670466"/>
                <a:gd name="connsiteY12" fmla="*/ 255300 h 2408774"/>
                <a:gd name="connsiteX13" fmla="*/ 1670466 w 1670466"/>
                <a:gd name="connsiteY13" fmla="*/ 371393 h 2408774"/>
                <a:gd name="connsiteX14" fmla="*/ 1670466 w 1670466"/>
                <a:gd name="connsiteY14" fmla="*/ 468699 h 2408774"/>
                <a:gd name="connsiteX15" fmla="*/ 1670466 w 1670466"/>
                <a:gd name="connsiteY15" fmla="*/ 2199468 h 2408774"/>
                <a:gd name="connsiteX16" fmla="*/ 1670466 w 1670466"/>
                <a:gd name="connsiteY16" fmla="*/ 2296774 h 2408774"/>
                <a:gd name="connsiteX17" fmla="*/ 1577205 w 1670466"/>
                <a:gd name="connsiteY17" fmla="*/ 2403744 h 2408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70466" h="2408774">
                  <a:moveTo>
                    <a:pt x="1544434" y="2408774"/>
                  </a:moveTo>
                  <a:lnTo>
                    <a:pt x="111364" y="2313451"/>
                  </a:lnTo>
                  <a:lnTo>
                    <a:pt x="111364" y="2309217"/>
                  </a:lnTo>
                  <a:lnTo>
                    <a:pt x="93260" y="2306438"/>
                  </a:lnTo>
                  <a:cubicBezTo>
                    <a:pt x="38454" y="2288814"/>
                    <a:pt x="0" y="2247556"/>
                    <a:pt x="0" y="2199468"/>
                  </a:cubicBezTo>
                  <a:lnTo>
                    <a:pt x="0" y="2158862"/>
                  </a:lnTo>
                  <a:lnTo>
                    <a:pt x="0" y="468699"/>
                  </a:lnTo>
                  <a:lnTo>
                    <a:pt x="0" y="371393"/>
                  </a:lnTo>
                  <a:cubicBezTo>
                    <a:pt x="0" y="307276"/>
                    <a:pt x="68364" y="255300"/>
                    <a:pt x="152697" y="255300"/>
                  </a:cubicBezTo>
                  <a:lnTo>
                    <a:pt x="1034226" y="255300"/>
                  </a:lnTo>
                  <a:lnTo>
                    <a:pt x="1238466" y="0"/>
                  </a:lnTo>
                  <a:lnTo>
                    <a:pt x="1442706" y="255300"/>
                  </a:lnTo>
                  <a:lnTo>
                    <a:pt x="1517769" y="255300"/>
                  </a:lnTo>
                  <a:cubicBezTo>
                    <a:pt x="1602102" y="255300"/>
                    <a:pt x="1670466" y="307276"/>
                    <a:pt x="1670466" y="371393"/>
                  </a:cubicBezTo>
                  <a:lnTo>
                    <a:pt x="1670466" y="468699"/>
                  </a:lnTo>
                  <a:lnTo>
                    <a:pt x="1670466" y="2199468"/>
                  </a:lnTo>
                  <a:lnTo>
                    <a:pt x="1670466" y="2296774"/>
                  </a:lnTo>
                  <a:cubicBezTo>
                    <a:pt x="1670466" y="2344861"/>
                    <a:pt x="1632011" y="2386120"/>
                    <a:pt x="1577205" y="2403744"/>
                  </a:cubicBezTo>
                  <a:close/>
                </a:path>
              </a:pathLst>
            </a:custGeom>
            <a:gradFill flip="none" rotWithShape="1">
              <a:gsLst>
                <a:gs pos="0">
                  <a:schemeClr val="accent2">
                    <a:lumMod val="60000"/>
                    <a:lumOff val="40000"/>
                  </a:schemeClr>
                </a:gs>
                <a:gs pos="93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2275" tIns="46139" rIns="92275" bIns="46139" rtlCol="0" anchor="ctr">
              <a:noAutofit/>
            </a:bodyPr>
            <a:lstStyle/>
            <a:p>
              <a:pPr algn="ctr"/>
              <a:endParaRPr lang="ru-RU" dirty="0"/>
            </a:p>
          </p:txBody>
        </p:sp>
        <p:sp>
          <p:nvSpPr>
            <p:cNvPr id="22" name="Прямоугольник: скругленные углы 21">
              <a:extLst>
                <a:ext uri="{FF2B5EF4-FFF2-40B4-BE49-F238E27FC236}">
                  <a16:creationId xmlns="" xmlns:a16="http://schemas.microsoft.com/office/drawing/2014/main" id="{24111A75-B887-4F63-98BF-DEA7BFA5984C}"/>
                </a:ext>
              </a:extLst>
            </p:cNvPr>
            <p:cNvSpPr/>
            <p:nvPr/>
          </p:nvSpPr>
          <p:spPr>
            <a:xfrm>
              <a:off x="7226399" y="2748548"/>
              <a:ext cx="2257097" cy="3276847"/>
            </a:xfrm>
            <a:prstGeom prst="roundRect">
              <a:avLst>
                <a:gd name="adj" fmla="val 9023"/>
              </a:avLst>
            </a:prstGeom>
            <a:solidFill>
              <a:schemeClr val="bg1">
                <a:lumMod val="85000"/>
              </a:schemeClr>
            </a:solidFill>
            <a:ln>
              <a:noFill/>
            </a:ln>
            <a:effectLst>
              <a:reflection blurRad="139700" stA="50000" endPos="18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2275" tIns="46139" rIns="92275" bIns="46139" rtlCol="0" anchor="ctr"/>
            <a:lstStyle/>
            <a:p>
              <a:pPr algn="ctr"/>
              <a:endParaRPr lang="ru-RU" dirty="0"/>
            </a:p>
          </p:txBody>
        </p:sp>
        <p:sp>
          <p:nvSpPr>
            <p:cNvPr id="30" name="Полилиния: фигура 29">
              <a:extLst>
                <a:ext uri="{FF2B5EF4-FFF2-40B4-BE49-F238E27FC236}">
                  <a16:creationId xmlns="" xmlns:a16="http://schemas.microsoft.com/office/drawing/2014/main" id="{36832BE3-E19D-4B15-A260-7ECC801A4C0B}"/>
                </a:ext>
              </a:extLst>
            </p:cNvPr>
            <p:cNvSpPr/>
            <p:nvPr/>
          </p:nvSpPr>
          <p:spPr>
            <a:xfrm>
              <a:off x="7561339" y="1736639"/>
              <a:ext cx="1587207" cy="2923403"/>
            </a:xfrm>
            <a:custGeom>
              <a:avLst/>
              <a:gdLst>
                <a:gd name="connsiteX0" fmla="*/ 126032 w 1670466"/>
                <a:gd name="connsiteY0" fmla="*/ 0 h 2408774"/>
                <a:gd name="connsiteX1" fmla="*/ 1559102 w 1670466"/>
                <a:gd name="connsiteY1" fmla="*/ 95323 h 2408774"/>
                <a:gd name="connsiteX2" fmla="*/ 1559102 w 1670466"/>
                <a:gd name="connsiteY2" fmla="*/ 99557 h 2408774"/>
                <a:gd name="connsiteX3" fmla="*/ 1577206 w 1670466"/>
                <a:gd name="connsiteY3" fmla="*/ 102336 h 2408774"/>
                <a:gd name="connsiteX4" fmla="*/ 1670466 w 1670466"/>
                <a:gd name="connsiteY4" fmla="*/ 209306 h 2408774"/>
                <a:gd name="connsiteX5" fmla="*/ 1670466 w 1670466"/>
                <a:gd name="connsiteY5" fmla="*/ 249912 h 2408774"/>
                <a:gd name="connsiteX6" fmla="*/ 1670466 w 1670466"/>
                <a:gd name="connsiteY6" fmla="*/ 1940076 h 2408774"/>
                <a:gd name="connsiteX7" fmla="*/ 1670466 w 1670466"/>
                <a:gd name="connsiteY7" fmla="*/ 2037381 h 2408774"/>
                <a:gd name="connsiteX8" fmla="*/ 1517769 w 1670466"/>
                <a:gd name="connsiteY8" fmla="*/ 2153474 h 2408774"/>
                <a:gd name="connsiteX9" fmla="*/ 636240 w 1670466"/>
                <a:gd name="connsiteY9" fmla="*/ 2153474 h 2408774"/>
                <a:gd name="connsiteX10" fmla="*/ 432000 w 1670466"/>
                <a:gd name="connsiteY10" fmla="*/ 2408774 h 2408774"/>
                <a:gd name="connsiteX11" fmla="*/ 227760 w 1670466"/>
                <a:gd name="connsiteY11" fmla="*/ 2153474 h 2408774"/>
                <a:gd name="connsiteX12" fmla="*/ 152697 w 1670466"/>
                <a:gd name="connsiteY12" fmla="*/ 2153474 h 2408774"/>
                <a:gd name="connsiteX13" fmla="*/ 0 w 1670466"/>
                <a:gd name="connsiteY13" fmla="*/ 2037381 h 2408774"/>
                <a:gd name="connsiteX14" fmla="*/ 0 w 1670466"/>
                <a:gd name="connsiteY14" fmla="*/ 1940076 h 2408774"/>
                <a:gd name="connsiteX15" fmla="*/ 0 w 1670466"/>
                <a:gd name="connsiteY15" fmla="*/ 209306 h 2408774"/>
                <a:gd name="connsiteX16" fmla="*/ 0 w 1670466"/>
                <a:gd name="connsiteY16" fmla="*/ 112000 h 2408774"/>
                <a:gd name="connsiteX17" fmla="*/ 93261 w 1670466"/>
                <a:gd name="connsiteY17" fmla="*/ 5031 h 2408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70466" h="2408774">
                  <a:moveTo>
                    <a:pt x="126032" y="0"/>
                  </a:moveTo>
                  <a:lnTo>
                    <a:pt x="1559102" y="95323"/>
                  </a:lnTo>
                  <a:lnTo>
                    <a:pt x="1559102" y="99557"/>
                  </a:lnTo>
                  <a:lnTo>
                    <a:pt x="1577206" y="102336"/>
                  </a:lnTo>
                  <a:cubicBezTo>
                    <a:pt x="1632012" y="119960"/>
                    <a:pt x="1670466" y="161218"/>
                    <a:pt x="1670466" y="209306"/>
                  </a:cubicBezTo>
                  <a:lnTo>
                    <a:pt x="1670466" y="249912"/>
                  </a:lnTo>
                  <a:lnTo>
                    <a:pt x="1670466" y="1940076"/>
                  </a:lnTo>
                  <a:lnTo>
                    <a:pt x="1670466" y="2037381"/>
                  </a:lnTo>
                  <a:cubicBezTo>
                    <a:pt x="1670466" y="2101498"/>
                    <a:pt x="1602102" y="2153474"/>
                    <a:pt x="1517769" y="2153474"/>
                  </a:cubicBezTo>
                  <a:lnTo>
                    <a:pt x="636240" y="2153474"/>
                  </a:lnTo>
                  <a:lnTo>
                    <a:pt x="432000" y="2408774"/>
                  </a:lnTo>
                  <a:lnTo>
                    <a:pt x="227760" y="2153474"/>
                  </a:lnTo>
                  <a:lnTo>
                    <a:pt x="152697" y="2153474"/>
                  </a:lnTo>
                  <a:cubicBezTo>
                    <a:pt x="68365" y="2153474"/>
                    <a:pt x="0" y="2101498"/>
                    <a:pt x="0" y="2037381"/>
                  </a:cubicBezTo>
                  <a:lnTo>
                    <a:pt x="0" y="1940076"/>
                  </a:lnTo>
                  <a:lnTo>
                    <a:pt x="0" y="209306"/>
                  </a:lnTo>
                  <a:lnTo>
                    <a:pt x="0" y="112000"/>
                  </a:lnTo>
                  <a:cubicBezTo>
                    <a:pt x="0" y="63913"/>
                    <a:pt x="38456" y="22654"/>
                    <a:pt x="93261" y="5031"/>
                  </a:cubicBezTo>
                  <a:close/>
                </a:path>
              </a:pathLst>
            </a:custGeom>
            <a:gradFill flip="none" rotWithShape="1">
              <a:gsLst>
                <a:gs pos="0">
                  <a:schemeClr val="accent3">
                    <a:lumMod val="60000"/>
                    <a:lumOff val="40000"/>
                  </a:schemeClr>
                </a:gs>
                <a:gs pos="93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2275" tIns="46139" rIns="92275" bIns="46139" rtlCol="0" anchor="ctr">
              <a:noAutofit/>
            </a:bodyPr>
            <a:lstStyle/>
            <a:p>
              <a:pPr algn="ctr"/>
              <a:endParaRPr lang="ru-RU"/>
            </a:p>
          </p:txBody>
        </p:sp>
        <p:sp>
          <p:nvSpPr>
            <p:cNvPr id="25" name="Прямоугольник: скругленные углы 24">
              <a:extLst>
                <a:ext uri="{FF2B5EF4-FFF2-40B4-BE49-F238E27FC236}">
                  <a16:creationId xmlns="" xmlns:a16="http://schemas.microsoft.com/office/drawing/2014/main" id="{E02E2CBC-F5BA-4D46-B41D-1FCAE5016061}"/>
                </a:ext>
              </a:extLst>
            </p:cNvPr>
            <p:cNvSpPr/>
            <p:nvPr/>
          </p:nvSpPr>
          <p:spPr>
            <a:xfrm>
              <a:off x="9665974" y="2754189"/>
              <a:ext cx="2257097" cy="3276847"/>
            </a:xfrm>
            <a:prstGeom prst="roundRect">
              <a:avLst>
                <a:gd name="adj" fmla="val 9023"/>
              </a:avLst>
            </a:prstGeom>
            <a:solidFill>
              <a:schemeClr val="bg1">
                <a:lumMod val="85000"/>
              </a:schemeClr>
            </a:solidFill>
            <a:ln>
              <a:noFill/>
            </a:ln>
            <a:effectLst>
              <a:reflection blurRad="139700" stA="50000" endPos="18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2275" tIns="46139" rIns="92275" bIns="46139" rtlCol="0" anchor="ctr"/>
            <a:lstStyle/>
            <a:p>
              <a:pPr algn="ctr"/>
              <a:endParaRPr lang="ru-RU" dirty="0"/>
            </a:p>
          </p:txBody>
        </p:sp>
        <p:sp>
          <p:nvSpPr>
            <p:cNvPr id="31" name="Полилиния: фигура 30">
              <a:extLst>
                <a:ext uri="{FF2B5EF4-FFF2-40B4-BE49-F238E27FC236}">
                  <a16:creationId xmlns="" xmlns:a16="http://schemas.microsoft.com/office/drawing/2014/main" id="{ABBFD423-70AC-4EF1-873E-6B1B527A4382}"/>
                </a:ext>
              </a:extLst>
            </p:cNvPr>
            <p:cNvSpPr/>
            <p:nvPr/>
          </p:nvSpPr>
          <p:spPr>
            <a:xfrm>
              <a:off x="10002418" y="1742282"/>
              <a:ext cx="1587207" cy="2923403"/>
            </a:xfrm>
            <a:custGeom>
              <a:avLst/>
              <a:gdLst>
                <a:gd name="connsiteX0" fmla="*/ 126032 w 1670466"/>
                <a:gd name="connsiteY0" fmla="*/ 0 h 2408774"/>
                <a:gd name="connsiteX1" fmla="*/ 1559102 w 1670466"/>
                <a:gd name="connsiteY1" fmla="*/ 95323 h 2408774"/>
                <a:gd name="connsiteX2" fmla="*/ 1559102 w 1670466"/>
                <a:gd name="connsiteY2" fmla="*/ 99557 h 2408774"/>
                <a:gd name="connsiteX3" fmla="*/ 1577206 w 1670466"/>
                <a:gd name="connsiteY3" fmla="*/ 102336 h 2408774"/>
                <a:gd name="connsiteX4" fmla="*/ 1670466 w 1670466"/>
                <a:gd name="connsiteY4" fmla="*/ 209306 h 2408774"/>
                <a:gd name="connsiteX5" fmla="*/ 1670466 w 1670466"/>
                <a:gd name="connsiteY5" fmla="*/ 249912 h 2408774"/>
                <a:gd name="connsiteX6" fmla="*/ 1670466 w 1670466"/>
                <a:gd name="connsiteY6" fmla="*/ 1940076 h 2408774"/>
                <a:gd name="connsiteX7" fmla="*/ 1670466 w 1670466"/>
                <a:gd name="connsiteY7" fmla="*/ 2037381 h 2408774"/>
                <a:gd name="connsiteX8" fmla="*/ 1517769 w 1670466"/>
                <a:gd name="connsiteY8" fmla="*/ 2153474 h 2408774"/>
                <a:gd name="connsiteX9" fmla="*/ 636240 w 1670466"/>
                <a:gd name="connsiteY9" fmla="*/ 2153474 h 2408774"/>
                <a:gd name="connsiteX10" fmla="*/ 432000 w 1670466"/>
                <a:gd name="connsiteY10" fmla="*/ 2408774 h 2408774"/>
                <a:gd name="connsiteX11" fmla="*/ 227760 w 1670466"/>
                <a:gd name="connsiteY11" fmla="*/ 2153474 h 2408774"/>
                <a:gd name="connsiteX12" fmla="*/ 152697 w 1670466"/>
                <a:gd name="connsiteY12" fmla="*/ 2153474 h 2408774"/>
                <a:gd name="connsiteX13" fmla="*/ 0 w 1670466"/>
                <a:gd name="connsiteY13" fmla="*/ 2037381 h 2408774"/>
                <a:gd name="connsiteX14" fmla="*/ 0 w 1670466"/>
                <a:gd name="connsiteY14" fmla="*/ 1940076 h 2408774"/>
                <a:gd name="connsiteX15" fmla="*/ 0 w 1670466"/>
                <a:gd name="connsiteY15" fmla="*/ 209306 h 2408774"/>
                <a:gd name="connsiteX16" fmla="*/ 0 w 1670466"/>
                <a:gd name="connsiteY16" fmla="*/ 112000 h 2408774"/>
                <a:gd name="connsiteX17" fmla="*/ 93261 w 1670466"/>
                <a:gd name="connsiteY17" fmla="*/ 5031 h 2408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70466" h="2408774">
                  <a:moveTo>
                    <a:pt x="126032" y="0"/>
                  </a:moveTo>
                  <a:lnTo>
                    <a:pt x="1559102" y="95323"/>
                  </a:lnTo>
                  <a:lnTo>
                    <a:pt x="1559102" y="99557"/>
                  </a:lnTo>
                  <a:lnTo>
                    <a:pt x="1577206" y="102336"/>
                  </a:lnTo>
                  <a:cubicBezTo>
                    <a:pt x="1632011" y="119960"/>
                    <a:pt x="1670466" y="161218"/>
                    <a:pt x="1670466" y="209306"/>
                  </a:cubicBezTo>
                  <a:lnTo>
                    <a:pt x="1670466" y="249912"/>
                  </a:lnTo>
                  <a:lnTo>
                    <a:pt x="1670466" y="1940076"/>
                  </a:lnTo>
                  <a:lnTo>
                    <a:pt x="1670466" y="2037381"/>
                  </a:lnTo>
                  <a:cubicBezTo>
                    <a:pt x="1670466" y="2101498"/>
                    <a:pt x="1602101" y="2153474"/>
                    <a:pt x="1517769" y="2153474"/>
                  </a:cubicBezTo>
                  <a:lnTo>
                    <a:pt x="636240" y="2153474"/>
                  </a:lnTo>
                  <a:lnTo>
                    <a:pt x="432000" y="2408774"/>
                  </a:lnTo>
                  <a:lnTo>
                    <a:pt x="227760" y="2153474"/>
                  </a:lnTo>
                  <a:lnTo>
                    <a:pt x="152697" y="2153474"/>
                  </a:lnTo>
                  <a:cubicBezTo>
                    <a:pt x="68365" y="2153474"/>
                    <a:pt x="0" y="2101498"/>
                    <a:pt x="0" y="2037381"/>
                  </a:cubicBezTo>
                  <a:lnTo>
                    <a:pt x="0" y="1940076"/>
                  </a:lnTo>
                  <a:lnTo>
                    <a:pt x="0" y="209306"/>
                  </a:lnTo>
                  <a:lnTo>
                    <a:pt x="0" y="112000"/>
                  </a:lnTo>
                  <a:cubicBezTo>
                    <a:pt x="0" y="63913"/>
                    <a:pt x="38455" y="22654"/>
                    <a:pt x="93261" y="5031"/>
                  </a:cubicBezTo>
                  <a:close/>
                </a:path>
              </a:pathLst>
            </a:custGeom>
            <a:gradFill flip="none" rotWithShape="1">
              <a:gsLst>
                <a:gs pos="0">
                  <a:schemeClr val="accent4">
                    <a:lumMod val="60000"/>
                    <a:lumOff val="40000"/>
                  </a:schemeClr>
                </a:gs>
                <a:gs pos="93000">
                  <a:schemeClr val="accent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2275" tIns="46139" rIns="92275" bIns="46139" rtlCol="0" anchor="ctr">
              <a:noAutofit/>
            </a:bodyPr>
            <a:lstStyle/>
            <a:p>
              <a:pPr algn="ctr"/>
              <a:endParaRPr lang="ru-RU"/>
            </a:p>
          </p:txBody>
        </p:sp>
        <p:sp>
          <p:nvSpPr>
            <p:cNvPr id="36" name="TextBox 35">
              <a:extLst>
                <a:ext uri="{FF2B5EF4-FFF2-40B4-BE49-F238E27FC236}">
                  <a16:creationId xmlns="" xmlns:a16="http://schemas.microsoft.com/office/drawing/2014/main" id="{D2214841-4BCD-4536-9F5B-4A8700FA0F48}"/>
                </a:ext>
              </a:extLst>
            </p:cNvPr>
            <p:cNvSpPr txBox="1"/>
            <p:nvPr/>
          </p:nvSpPr>
          <p:spPr>
            <a:xfrm>
              <a:off x="197694" y="2775396"/>
              <a:ext cx="1693512" cy="1108842"/>
            </a:xfrm>
            <a:prstGeom prst="rect">
              <a:avLst/>
            </a:prstGeom>
            <a:noFill/>
          </p:spPr>
          <p:txBody>
            <a:bodyPr wrap="square" lIns="92275" tIns="46139" rIns="92275" bIns="46139" rtlCol="0">
              <a:spAutoFit/>
            </a:bodyPr>
            <a:lstStyle/>
            <a:p>
              <a:pPr algn="ctr"/>
              <a:r>
                <a:rPr lang="kk-KZ" b="1" dirty="0" smtClean="0">
                  <a:latin typeface="Palatino Linotype" pitchFamily="18" charset="0"/>
                </a:rPr>
                <a:t>Өтініштер беру мерзімі</a:t>
              </a:r>
              <a:endParaRPr lang="ru-RU" b="1" dirty="0">
                <a:latin typeface="Palatino Linotype" pitchFamily="18" charset="0"/>
              </a:endParaRPr>
            </a:p>
          </p:txBody>
        </p:sp>
        <p:sp>
          <p:nvSpPr>
            <p:cNvPr id="37" name="TextBox 36">
              <a:extLst>
                <a:ext uri="{FF2B5EF4-FFF2-40B4-BE49-F238E27FC236}">
                  <a16:creationId xmlns="" xmlns:a16="http://schemas.microsoft.com/office/drawing/2014/main" id="{EEA9132C-0C04-4407-825D-EDAF2B2DF487}"/>
                </a:ext>
              </a:extLst>
            </p:cNvPr>
            <p:cNvSpPr txBox="1"/>
            <p:nvPr/>
          </p:nvSpPr>
          <p:spPr>
            <a:xfrm>
              <a:off x="2690065" y="2722496"/>
              <a:ext cx="1587207" cy="1632062"/>
            </a:xfrm>
            <a:prstGeom prst="rect">
              <a:avLst/>
            </a:prstGeom>
            <a:noFill/>
          </p:spPr>
          <p:txBody>
            <a:bodyPr wrap="square" lIns="92275" tIns="46139" rIns="92275" bIns="46139" rtlCol="0">
              <a:spAutoFit/>
            </a:bodyPr>
            <a:lstStyle/>
            <a:p>
              <a:r>
                <a:rPr lang="kk-KZ" sz="2000" b="1" dirty="0" smtClean="0">
                  <a:solidFill>
                    <a:schemeClr val="bg1"/>
                  </a:solidFill>
                  <a:latin typeface="Palatino Linotype" pitchFamily="18" charset="0"/>
                </a:rPr>
                <a:t>24 желтоқсан мен 5 қаңтар </a:t>
              </a:r>
              <a:r>
                <a:rPr lang="kk-KZ" sz="2000" b="1" dirty="0">
                  <a:solidFill>
                    <a:schemeClr val="bg1"/>
                  </a:solidFill>
                  <a:latin typeface="Palatino Linotype" pitchFamily="18" charset="0"/>
                </a:rPr>
                <a:t>аралығы</a:t>
              </a:r>
              <a:r>
                <a:rPr lang="kk-KZ" sz="2000" b="1" dirty="0" smtClean="0">
                  <a:solidFill>
                    <a:schemeClr val="bg1"/>
                  </a:solidFill>
                  <a:latin typeface="Palatino Linotype" pitchFamily="18" charset="0"/>
                </a:rPr>
                <a:t>*</a:t>
              </a:r>
              <a:endParaRPr lang="ru-RU" sz="2000" b="1" dirty="0">
                <a:solidFill>
                  <a:schemeClr val="bg1"/>
                </a:solidFill>
                <a:latin typeface="Palatino Linotype" pitchFamily="18" charset="0"/>
              </a:endParaRPr>
            </a:p>
          </p:txBody>
        </p:sp>
        <p:sp>
          <p:nvSpPr>
            <p:cNvPr id="39" name="TextBox 38">
              <a:extLst>
                <a:ext uri="{FF2B5EF4-FFF2-40B4-BE49-F238E27FC236}">
                  <a16:creationId xmlns="" xmlns:a16="http://schemas.microsoft.com/office/drawing/2014/main" id="{35D2084E-9BC9-4C25-B539-F649709962B4}"/>
                </a:ext>
              </a:extLst>
            </p:cNvPr>
            <p:cNvSpPr txBox="1"/>
            <p:nvPr/>
          </p:nvSpPr>
          <p:spPr>
            <a:xfrm>
              <a:off x="5065025" y="2722861"/>
              <a:ext cx="1775694" cy="1324285"/>
            </a:xfrm>
            <a:prstGeom prst="rect">
              <a:avLst/>
            </a:prstGeom>
            <a:noFill/>
          </p:spPr>
          <p:txBody>
            <a:bodyPr wrap="square" lIns="92275" tIns="46139" rIns="92275" bIns="46139" rtlCol="0">
              <a:spAutoFit/>
            </a:bodyPr>
            <a:lstStyle/>
            <a:p>
              <a:pPr algn="ctr"/>
              <a:r>
                <a:rPr lang="kk-KZ" sz="2000" b="1" dirty="0" smtClean="0">
                  <a:solidFill>
                    <a:schemeClr val="bg1"/>
                  </a:solidFill>
                  <a:latin typeface="Palatino Linotype" pitchFamily="18" charset="0"/>
                </a:rPr>
                <a:t>20 ақпан мен 10 наурыз аралығы</a:t>
              </a:r>
              <a:endParaRPr lang="ru-RU" sz="2000" b="1" dirty="0">
                <a:solidFill>
                  <a:schemeClr val="bg1"/>
                </a:solidFill>
                <a:latin typeface="Palatino Linotype" pitchFamily="18" charset="0"/>
              </a:endParaRPr>
            </a:p>
          </p:txBody>
        </p:sp>
        <p:sp>
          <p:nvSpPr>
            <p:cNvPr id="41" name="TextBox 40">
              <a:extLst>
                <a:ext uri="{FF2B5EF4-FFF2-40B4-BE49-F238E27FC236}">
                  <a16:creationId xmlns="" xmlns:a16="http://schemas.microsoft.com/office/drawing/2014/main" id="{927B26A5-67E7-41D2-BA52-867A10CBA9EB}"/>
                </a:ext>
              </a:extLst>
            </p:cNvPr>
            <p:cNvSpPr txBox="1"/>
            <p:nvPr/>
          </p:nvSpPr>
          <p:spPr>
            <a:xfrm>
              <a:off x="7578015" y="2722496"/>
              <a:ext cx="1587207" cy="1324285"/>
            </a:xfrm>
            <a:prstGeom prst="rect">
              <a:avLst/>
            </a:prstGeom>
            <a:noFill/>
          </p:spPr>
          <p:txBody>
            <a:bodyPr wrap="square" lIns="92275" tIns="46139" rIns="92275" bIns="46139" rtlCol="0">
              <a:spAutoFit/>
            </a:bodyPr>
            <a:lstStyle/>
            <a:p>
              <a:r>
                <a:rPr lang="kk-KZ" sz="2000" b="1" dirty="0" smtClean="0">
                  <a:solidFill>
                    <a:schemeClr val="bg1"/>
                  </a:solidFill>
                  <a:latin typeface="Palatino Linotype" pitchFamily="18" charset="0"/>
                </a:rPr>
                <a:t>1 мамыр мен 10 маусым аралығы*</a:t>
              </a:r>
              <a:endParaRPr lang="ru-RU" sz="2000" b="1" dirty="0">
                <a:solidFill>
                  <a:schemeClr val="bg1"/>
                </a:solidFill>
                <a:latin typeface="Palatino Linotype" pitchFamily="18" charset="0"/>
              </a:endParaRPr>
            </a:p>
          </p:txBody>
        </p:sp>
        <p:sp>
          <p:nvSpPr>
            <p:cNvPr id="43" name="TextBox 42">
              <a:extLst>
                <a:ext uri="{FF2B5EF4-FFF2-40B4-BE49-F238E27FC236}">
                  <a16:creationId xmlns="" xmlns:a16="http://schemas.microsoft.com/office/drawing/2014/main" id="{DAD81940-F95C-4585-B41E-4D6FD28FD3EA}"/>
                </a:ext>
              </a:extLst>
            </p:cNvPr>
            <p:cNvSpPr txBox="1"/>
            <p:nvPr/>
          </p:nvSpPr>
          <p:spPr>
            <a:xfrm>
              <a:off x="10000918" y="2791073"/>
              <a:ext cx="1587206" cy="1016509"/>
            </a:xfrm>
            <a:prstGeom prst="rect">
              <a:avLst/>
            </a:prstGeom>
            <a:noFill/>
          </p:spPr>
          <p:txBody>
            <a:bodyPr wrap="square" lIns="92275" tIns="46139" rIns="92275" bIns="46139" rtlCol="0">
              <a:spAutoFit/>
            </a:bodyPr>
            <a:lstStyle/>
            <a:p>
              <a:r>
                <a:rPr lang="kk-KZ" sz="2000" b="1" dirty="0" smtClean="0">
                  <a:solidFill>
                    <a:schemeClr val="bg1"/>
                  </a:solidFill>
                  <a:latin typeface="Palatino Linotype" pitchFamily="18" charset="0"/>
                </a:rPr>
                <a:t>15 – 30 шілде аралығы</a:t>
              </a:r>
              <a:endParaRPr lang="ru-RU" sz="2000" b="1" dirty="0">
                <a:solidFill>
                  <a:schemeClr val="bg1"/>
                </a:solidFill>
                <a:latin typeface="Palatino Linotype" pitchFamily="18" charset="0"/>
              </a:endParaRPr>
            </a:p>
          </p:txBody>
        </p:sp>
        <p:sp>
          <p:nvSpPr>
            <p:cNvPr id="44" name="TextBox 43">
              <a:extLst>
                <a:ext uri="{FF2B5EF4-FFF2-40B4-BE49-F238E27FC236}">
                  <a16:creationId xmlns="" xmlns:a16="http://schemas.microsoft.com/office/drawing/2014/main" id="{F5D22B41-83FA-47F4-A2C3-3B9FE411154C}"/>
                </a:ext>
              </a:extLst>
            </p:cNvPr>
            <p:cNvSpPr txBox="1"/>
            <p:nvPr/>
          </p:nvSpPr>
          <p:spPr>
            <a:xfrm>
              <a:off x="90255" y="5019729"/>
              <a:ext cx="2236767" cy="770288"/>
            </a:xfrm>
            <a:prstGeom prst="rect">
              <a:avLst/>
            </a:prstGeom>
            <a:noFill/>
          </p:spPr>
          <p:txBody>
            <a:bodyPr wrap="square" lIns="92275" tIns="46139" rIns="92275" bIns="46139" rtlCol="0">
              <a:spAutoFit/>
            </a:bodyPr>
            <a:lstStyle/>
            <a:p>
              <a:pPr algn="ctr"/>
              <a:r>
                <a:rPr lang="kk-KZ" b="1" dirty="0" smtClean="0">
                  <a:latin typeface="Palatino Linotype" pitchFamily="18" charset="0"/>
                </a:rPr>
                <a:t>Тестілеудің мерзімі</a:t>
              </a:r>
              <a:endParaRPr lang="ru-RU" b="1" dirty="0">
                <a:latin typeface="Palatino Linotype" pitchFamily="18" charset="0"/>
              </a:endParaRPr>
            </a:p>
          </p:txBody>
        </p:sp>
        <p:sp>
          <p:nvSpPr>
            <p:cNvPr id="45" name="TextBox 44">
              <a:extLst>
                <a:ext uri="{FF2B5EF4-FFF2-40B4-BE49-F238E27FC236}">
                  <a16:creationId xmlns="" xmlns:a16="http://schemas.microsoft.com/office/drawing/2014/main" id="{6016B0F4-8D67-4777-A102-5BA9A3DBCD95}"/>
                </a:ext>
              </a:extLst>
            </p:cNvPr>
            <p:cNvSpPr txBox="1"/>
            <p:nvPr/>
          </p:nvSpPr>
          <p:spPr>
            <a:xfrm>
              <a:off x="2382467" y="4824876"/>
              <a:ext cx="2202404" cy="1016509"/>
            </a:xfrm>
            <a:prstGeom prst="rect">
              <a:avLst/>
            </a:prstGeom>
            <a:noFill/>
          </p:spPr>
          <p:txBody>
            <a:bodyPr wrap="square" lIns="92275" tIns="46139" rIns="92275" bIns="46139" rtlCol="0">
              <a:spAutoFit/>
            </a:bodyPr>
            <a:lstStyle/>
            <a:p>
              <a:pPr algn="ctr"/>
              <a:r>
                <a:rPr lang="kk-KZ" sz="2000" b="1" dirty="0" smtClean="0">
                  <a:latin typeface="Palatino Linotype" pitchFamily="18" charset="0"/>
                </a:rPr>
                <a:t>10 қаңтар мен 10 ақпан аралығы*</a:t>
              </a:r>
              <a:endParaRPr lang="ru-RU" sz="2000" b="1" dirty="0">
                <a:latin typeface="Palatino Linotype" pitchFamily="18" charset="0"/>
              </a:endParaRPr>
            </a:p>
          </p:txBody>
        </p:sp>
        <p:sp>
          <p:nvSpPr>
            <p:cNvPr id="46" name="TextBox 45">
              <a:extLst>
                <a:ext uri="{FF2B5EF4-FFF2-40B4-BE49-F238E27FC236}">
                  <a16:creationId xmlns="" xmlns:a16="http://schemas.microsoft.com/office/drawing/2014/main" id="{0C4A9327-38BB-4DF4-9F9E-0AE5F1EC6F2D}"/>
                </a:ext>
              </a:extLst>
            </p:cNvPr>
            <p:cNvSpPr txBox="1"/>
            <p:nvPr/>
          </p:nvSpPr>
          <p:spPr>
            <a:xfrm>
              <a:off x="2050008" y="1736639"/>
              <a:ext cx="555531" cy="1442096"/>
            </a:xfrm>
            <a:prstGeom prst="rect">
              <a:avLst/>
            </a:prstGeom>
            <a:noFill/>
          </p:spPr>
          <p:txBody>
            <a:bodyPr wrap="none" lIns="92275" tIns="46139" rIns="92275" bIns="46139" rtlCol="0">
              <a:spAutoFit/>
            </a:bodyPr>
            <a:lstStyle/>
            <a:p>
              <a:r>
                <a:rPr lang="ru-RU" sz="7300" b="1" dirty="0">
                  <a:solidFill>
                    <a:schemeClr val="accent1"/>
                  </a:solidFill>
                </a:rPr>
                <a:t>1</a:t>
              </a:r>
            </a:p>
          </p:txBody>
        </p:sp>
        <p:sp>
          <p:nvSpPr>
            <p:cNvPr id="48" name="TextBox 47">
              <a:extLst>
                <a:ext uri="{FF2B5EF4-FFF2-40B4-BE49-F238E27FC236}">
                  <a16:creationId xmlns="" xmlns:a16="http://schemas.microsoft.com/office/drawing/2014/main" id="{B7014D56-A298-42DA-9BE7-FF8A8A3E7900}"/>
                </a:ext>
              </a:extLst>
            </p:cNvPr>
            <p:cNvSpPr txBox="1"/>
            <p:nvPr/>
          </p:nvSpPr>
          <p:spPr>
            <a:xfrm>
              <a:off x="4807790" y="4978765"/>
              <a:ext cx="2180039" cy="708732"/>
            </a:xfrm>
            <a:prstGeom prst="rect">
              <a:avLst/>
            </a:prstGeom>
            <a:noFill/>
          </p:spPr>
          <p:txBody>
            <a:bodyPr wrap="square" lIns="92275" tIns="46139" rIns="92275" bIns="46139" rtlCol="0">
              <a:spAutoFit/>
            </a:bodyPr>
            <a:lstStyle/>
            <a:p>
              <a:pPr algn="ctr"/>
              <a:r>
                <a:rPr lang="kk-KZ" sz="2000" b="1" dirty="0" smtClean="0">
                  <a:latin typeface="Palatino Linotype" pitchFamily="18" charset="0"/>
                </a:rPr>
                <a:t>1 - 31 наурыз аралығы</a:t>
              </a:r>
              <a:endParaRPr lang="ru-RU" sz="2000" b="1" dirty="0">
                <a:latin typeface="Palatino Linotype" pitchFamily="18" charset="0"/>
              </a:endParaRPr>
            </a:p>
          </p:txBody>
        </p:sp>
        <p:sp>
          <p:nvSpPr>
            <p:cNvPr id="49" name="TextBox 48">
              <a:extLst>
                <a:ext uri="{FF2B5EF4-FFF2-40B4-BE49-F238E27FC236}">
                  <a16:creationId xmlns="" xmlns:a16="http://schemas.microsoft.com/office/drawing/2014/main" id="{D0B3654B-B7F2-4961-BAB4-3F761A4F8DF1}"/>
                </a:ext>
              </a:extLst>
            </p:cNvPr>
            <p:cNvSpPr txBox="1"/>
            <p:nvPr/>
          </p:nvSpPr>
          <p:spPr>
            <a:xfrm>
              <a:off x="4509493" y="1723444"/>
              <a:ext cx="555531" cy="1442096"/>
            </a:xfrm>
            <a:prstGeom prst="rect">
              <a:avLst/>
            </a:prstGeom>
            <a:noFill/>
          </p:spPr>
          <p:txBody>
            <a:bodyPr wrap="none" lIns="92275" tIns="46139" rIns="92275" bIns="46139" rtlCol="0">
              <a:spAutoFit/>
            </a:bodyPr>
            <a:lstStyle/>
            <a:p>
              <a:r>
                <a:rPr lang="ru-RU" sz="7300" b="1" dirty="0">
                  <a:solidFill>
                    <a:schemeClr val="accent2"/>
                  </a:solidFill>
                </a:rPr>
                <a:t>2</a:t>
              </a:r>
            </a:p>
          </p:txBody>
        </p:sp>
        <p:sp>
          <p:nvSpPr>
            <p:cNvPr id="54" name="TextBox 53">
              <a:extLst>
                <a:ext uri="{FF2B5EF4-FFF2-40B4-BE49-F238E27FC236}">
                  <a16:creationId xmlns="" xmlns:a16="http://schemas.microsoft.com/office/drawing/2014/main" id="{03378034-6DF5-445D-9E97-943CEABF5E8D}"/>
                </a:ext>
              </a:extLst>
            </p:cNvPr>
            <p:cNvSpPr txBox="1"/>
            <p:nvPr/>
          </p:nvSpPr>
          <p:spPr>
            <a:xfrm>
              <a:off x="7292934" y="4978765"/>
              <a:ext cx="2157371" cy="708732"/>
            </a:xfrm>
            <a:prstGeom prst="rect">
              <a:avLst/>
            </a:prstGeom>
            <a:noFill/>
          </p:spPr>
          <p:txBody>
            <a:bodyPr wrap="square" lIns="92275" tIns="46139" rIns="92275" bIns="46139" rtlCol="0">
              <a:spAutoFit/>
            </a:bodyPr>
            <a:lstStyle/>
            <a:p>
              <a:pPr algn="ctr"/>
              <a:r>
                <a:rPr lang="kk-KZ" sz="2000" b="1" dirty="0" smtClean="0">
                  <a:latin typeface="Palatino Linotype" pitchFamily="18" charset="0"/>
                </a:rPr>
                <a:t>1 - </a:t>
              </a:r>
              <a:r>
                <a:rPr lang="kk-KZ" sz="2000" b="1" dirty="0">
                  <a:latin typeface="Palatino Linotype" pitchFamily="18" charset="0"/>
                </a:rPr>
                <a:t>30 </a:t>
              </a:r>
              <a:r>
                <a:rPr lang="kk-KZ" sz="2000" b="1" dirty="0" smtClean="0">
                  <a:latin typeface="Palatino Linotype" pitchFamily="18" charset="0"/>
                </a:rPr>
                <a:t>маусым аралығы*</a:t>
              </a:r>
              <a:endParaRPr lang="ru-RU" sz="2000" b="1" dirty="0">
                <a:latin typeface="Palatino Linotype" pitchFamily="18" charset="0"/>
              </a:endParaRPr>
            </a:p>
          </p:txBody>
        </p:sp>
        <p:sp>
          <p:nvSpPr>
            <p:cNvPr id="55" name="TextBox 54">
              <a:extLst>
                <a:ext uri="{FF2B5EF4-FFF2-40B4-BE49-F238E27FC236}">
                  <a16:creationId xmlns="" xmlns:a16="http://schemas.microsoft.com/office/drawing/2014/main" id="{AE3E2530-0660-4F97-B095-DF83F5F21259}"/>
                </a:ext>
              </a:extLst>
            </p:cNvPr>
            <p:cNvSpPr txBox="1"/>
            <p:nvPr/>
          </p:nvSpPr>
          <p:spPr>
            <a:xfrm>
              <a:off x="7005808" y="1761887"/>
              <a:ext cx="555531" cy="1442096"/>
            </a:xfrm>
            <a:prstGeom prst="rect">
              <a:avLst/>
            </a:prstGeom>
            <a:noFill/>
          </p:spPr>
          <p:txBody>
            <a:bodyPr wrap="none" lIns="92275" tIns="46139" rIns="92275" bIns="46139" rtlCol="0">
              <a:spAutoFit/>
            </a:bodyPr>
            <a:lstStyle/>
            <a:p>
              <a:r>
                <a:rPr lang="ru-RU" sz="7300" b="1" dirty="0">
                  <a:solidFill>
                    <a:schemeClr val="accent3"/>
                  </a:solidFill>
                </a:rPr>
                <a:t>3</a:t>
              </a:r>
            </a:p>
          </p:txBody>
        </p:sp>
        <p:sp>
          <p:nvSpPr>
            <p:cNvPr id="57" name="TextBox 56">
              <a:extLst>
                <a:ext uri="{FF2B5EF4-FFF2-40B4-BE49-F238E27FC236}">
                  <a16:creationId xmlns="" xmlns:a16="http://schemas.microsoft.com/office/drawing/2014/main" id="{6F66E1F5-65D7-443F-94BF-E6E5D2AAB83E}"/>
                </a:ext>
              </a:extLst>
            </p:cNvPr>
            <p:cNvSpPr txBox="1"/>
            <p:nvPr/>
          </p:nvSpPr>
          <p:spPr>
            <a:xfrm>
              <a:off x="9665974" y="4978765"/>
              <a:ext cx="2341033" cy="708732"/>
            </a:xfrm>
            <a:prstGeom prst="rect">
              <a:avLst/>
            </a:prstGeom>
            <a:noFill/>
          </p:spPr>
          <p:txBody>
            <a:bodyPr wrap="square" lIns="92275" tIns="46139" rIns="92275" bIns="46139" rtlCol="0">
              <a:spAutoFit/>
            </a:bodyPr>
            <a:lstStyle/>
            <a:p>
              <a:pPr algn="ctr"/>
              <a:r>
                <a:rPr lang="kk-KZ" sz="2000" b="1" dirty="0" smtClean="0">
                  <a:latin typeface="Palatino Linotype" pitchFamily="18" charset="0"/>
                </a:rPr>
                <a:t>10 - 20 тамыз аралығы</a:t>
              </a:r>
              <a:endParaRPr lang="ru-RU" sz="2000" b="1" dirty="0">
                <a:latin typeface="Palatino Linotype" pitchFamily="18" charset="0"/>
              </a:endParaRPr>
            </a:p>
          </p:txBody>
        </p:sp>
        <p:sp>
          <p:nvSpPr>
            <p:cNvPr id="58" name="TextBox 57">
              <a:extLst>
                <a:ext uri="{FF2B5EF4-FFF2-40B4-BE49-F238E27FC236}">
                  <a16:creationId xmlns="" xmlns:a16="http://schemas.microsoft.com/office/drawing/2014/main" id="{F372C2E3-5D5B-4DA0-8587-328279AC3BC6}"/>
                </a:ext>
              </a:extLst>
            </p:cNvPr>
            <p:cNvSpPr txBox="1"/>
            <p:nvPr/>
          </p:nvSpPr>
          <p:spPr>
            <a:xfrm>
              <a:off x="9388208" y="1767068"/>
              <a:ext cx="555531" cy="1442096"/>
            </a:xfrm>
            <a:prstGeom prst="rect">
              <a:avLst/>
            </a:prstGeom>
            <a:noFill/>
          </p:spPr>
          <p:txBody>
            <a:bodyPr wrap="none" lIns="92275" tIns="46139" rIns="92275" bIns="46139" rtlCol="0">
              <a:spAutoFit/>
            </a:bodyPr>
            <a:lstStyle/>
            <a:p>
              <a:r>
                <a:rPr lang="ru-RU" sz="7300" b="1" dirty="0">
                  <a:solidFill>
                    <a:schemeClr val="accent4"/>
                  </a:solidFill>
                </a:rPr>
                <a:t>4</a:t>
              </a:r>
            </a:p>
          </p:txBody>
        </p:sp>
      </p:grpSp>
      <p:sp>
        <p:nvSpPr>
          <p:cNvPr id="33" name="Заголовок 1"/>
          <p:cNvSpPr txBox="1">
            <a:spLocks/>
          </p:cNvSpPr>
          <p:nvPr/>
        </p:nvSpPr>
        <p:spPr>
          <a:xfrm>
            <a:off x="0" y="0"/>
            <a:ext cx="12204700" cy="918364"/>
          </a:xfrm>
          <a:prstGeom prst="rect">
            <a:avLst/>
          </a:prstGeom>
        </p:spPr>
        <p:txBody>
          <a:bodyPr>
            <a:normAutofit/>
          </a:bodyPr>
          <a:lstStyle>
            <a:lvl1pPr algn="ctr" defTabSz="1098560" rtl="0" eaLnBrk="1" latinLnBrk="0" hangingPunct="1">
              <a:spcBef>
                <a:spcPct val="0"/>
              </a:spcBef>
              <a:buNone/>
              <a:defRPr sz="5300" kern="1200">
                <a:solidFill>
                  <a:schemeClr val="tx1"/>
                </a:solidFill>
                <a:latin typeface="+mj-lt"/>
                <a:ea typeface="+mj-ea"/>
                <a:cs typeface="+mj-cs"/>
              </a:defRPr>
            </a:lvl1pPr>
          </a:lstStyle>
          <a:p>
            <a:endParaRPr lang="ru-RU" sz="3000" b="1" dirty="0">
              <a:latin typeface="Palatino Linotype" pitchFamily="18" charset="0"/>
            </a:endParaRPr>
          </a:p>
        </p:txBody>
      </p:sp>
      <p:sp>
        <p:nvSpPr>
          <p:cNvPr id="50" name="TextBox 49"/>
          <p:cNvSpPr txBox="1"/>
          <p:nvPr/>
        </p:nvSpPr>
        <p:spPr>
          <a:xfrm>
            <a:off x="-17515" y="-17636"/>
            <a:ext cx="12240000" cy="936000"/>
          </a:xfrm>
          <a:prstGeom prst="rect">
            <a:avLst/>
          </a:prstGeom>
          <a:solidFill>
            <a:srgbClr val="E4C29C"/>
          </a:solidFill>
        </p:spPr>
        <p:txBody>
          <a:bodyPr wrap="square" rtlCol="0">
            <a:spAutoFit/>
          </a:bodyPr>
          <a:lstStyle/>
          <a:p>
            <a:endParaRPr lang="ru-RU" dirty="0"/>
          </a:p>
        </p:txBody>
      </p:sp>
      <p:sp>
        <p:nvSpPr>
          <p:cNvPr id="3" name="Прямоугольник 2"/>
          <p:cNvSpPr/>
          <p:nvPr/>
        </p:nvSpPr>
        <p:spPr>
          <a:xfrm>
            <a:off x="4446166" y="205844"/>
            <a:ext cx="3466013" cy="553998"/>
          </a:xfrm>
          <a:prstGeom prst="rect">
            <a:avLst/>
          </a:prstGeom>
        </p:spPr>
        <p:txBody>
          <a:bodyPr wrap="none">
            <a:spAutoFit/>
          </a:bodyPr>
          <a:lstStyle/>
          <a:p>
            <a:r>
              <a:rPr lang="ru-RU" sz="3000" b="1" dirty="0" smtClean="0">
                <a:latin typeface="Palatino Linotype" pitchFamily="18" charset="0"/>
              </a:rPr>
              <a:t>ҰБТ-</a:t>
            </a:r>
            <a:r>
              <a:rPr lang="ru-RU" sz="3000" b="1" dirty="0" err="1" smtClean="0">
                <a:latin typeface="Palatino Linotype" pitchFamily="18" charset="0"/>
              </a:rPr>
              <a:t>ның</a:t>
            </a:r>
            <a:r>
              <a:rPr lang="ru-RU" sz="3000" b="1" dirty="0" smtClean="0">
                <a:latin typeface="Palatino Linotype" pitchFamily="18" charset="0"/>
              </a:rPr>
              <a:t> </a:t>
            </a:r>
            <a:r>
              <a:rPr lang="ru-RU" sz="3000" b="1" dirty="0" err="1" smtClean="0">
                <a:latin typeface="Palatino Linotype" pitchFamily="18" charset="0"/>
              </a:rPr>
              <a:t>мерзімі</a:t>
            </a:r>
            <a:endParaRPr lang="ru-RU" sz="3000" dirty="0"/>
          </a:p>
        </p:txBody>
      </p:sp>
      <p:sp>
        <p:nvSpPr>
          <p:cNvPr id="6" name="TextBox 5"/>
          <p:cNvSpPr txBox="1"/>
          <p:nvPr/>
        </p:nvSpPr>
        <p:spPr>
          <a:xfrm>
            <a:off x="185330" y="6302062"/>
            <a:ext cx="12058369" cy="430887"/>
          </a:xfrm>
          <a:prstGeom prst="rect">
            <a:avLst/>
          </a:prstGeom>
          <a:noFill/>
        </p:spPr>
        <p:txBody>
          <a:bodyPr wrap="square" rtlCol="0">
            <a:spAutoFit/>
          </a:bodyPr>
          <a:lstStyle/>
          <a:p>
            <a:pPr algn="just"/>
            <a:r>
              <a:rPr lang="ru-RU" i="1" dirty="0" err="1">
                <a:latin typeface="Palatino Linotype" pitchFamily="18" charset="0"/>
              </a:rPr>
              <a:t>Ескертпе</a:t>
            </a:r>
            <a:r>
              <a:rPr lang="ru-RU" i="1" dirty="0">
                <a:latin typeface="Palatino Linotype" pitchFamily="18" charset="0"/>
              </a:rPr>
              <a:t>: * </a:t>
            </a:r>
            <a:r>
              <a:rPr lang="ru-RU" dirty="0" err="1" smtClean="0">
                <a:latin typeface="Palatino Linotype" pitchFamily="18" charset="0"/>
              </a:rPr>
              <a:t>көрсетілген</a:t>
            </a:r>
            <a:r>
              <a:rPr lang="ru-RU" dirty="0" smtClean="0">
                <a:latin typeface="Palatino Linotype" pitchFamily="18" charset="0"/>
              </a:rPr>
              <a:t> ҰБТ </a:t>
            </a:r>
            <a:r>
              <a:rPr lang="ru-RU" dirty="0" err="1">
                <a:latin typeface="Palatino Linotype" pitchFamily="18" charset="0"/>
              </a:rPr>
              <a:t>мерзімдері</a:t>
            </a:r>
            <a:r>
              <a:rPr lang="ru-RU" dirty="0">
                <a:latin typeface="Palatino Linotype" pitchFamily="18" charset="0"/>
              </a:rPr>
              <a:t> (</a:t>
            </a:r>
            <a:r>
              <a:rPr lang="ru-RU" dirty="0" err="1">
                <a:latin typeface="Palatino Linotype" pitchFamily="18" charset="0"/>
              </a:rPr>
              <a:t>қаңтар</a:t>
            </a:r>
            <a:r>
              <a:rPr lang="ru-RU" dirty="0">
                <a:latin typeface="Palatino Linotype" pitchFamily="18" charset="0"/>
              </a:rPr>
              <a:t>, </a:t>
            </a:r>
            <a:r>
              <a:rPr lang="ru-RU" dirty="0" err="1">
                <a:latin typeface="Palatino Linotype" pitchFamily="18" charset="0"/>
              </a:rPr>
              <a:t>маусым</a:t>
            </a:r>
            <a:r>
              <a:rPr lang="ru-RU" dirty="0">
                <a:latin typeface="Palatino Linotype" pitchFamily="18" charset="0"/>
              </a:rPr>
              <a:t>) </a:t>
            </a:r>
            <a:r>
              <a:rPr lang="ru-RU" dirty="0" err="1">
                <a:latin typeface="Palatino Linotype" pitchFamily="18" charset="0"/>
              </a:rPr>
              <a:t>өзгеруі</a:t>
            </a:r>
            <a:r>
              <a:rPr lang="ru-RU" dirty="0">
                <a:latin typeface="Palatino Linotype" pitchFamily="18" charset="0"/>
              </a:rPr>
              <a:t> </a:t>
            </a:r>
            <a:r>
              <a:rPr lang="ru-RU" dirty="0" err="1" smtClean="0">
                <a:latin typeface="Palatino Linotype" pitchFamily="18" charset="0"/>
              </a:rPr>
              <a:t>мүмкін</a:t>
            </a:r>
            <a:endParaRPr lang="ru-RU" dirty="0">
              <a:latin typeface="Palatino Linotype" pitchFamily="18" charset="0"/>
            </a:endParaRPr>
          </a:p>
        </p:txBody>
      </p:sp>
      <p:sp>
        <p:nvSpPr>
          <p:cNvPr id="2" name="Прямоугольник 1"/>
          <p:cNvSpPr/>
          <p:nvPr/>
        </p:nvSpPr>
        <p:spPr>
          <a:xfrm>
            <a:off x="4091650" y="1134492"/>
            <a:ext cx="4684296" cy="461665"/>
          </a:xfrm>
          <a:prstGeom prst="rect">
            <a:avLst/>
          </a:prstGeom>
        </p:spPr>
        <p:txBody>
          <a:bodyPr wrap="none">
            <a:spAutoFit/>
          </a:bodyPr>
          <a:lstStyle/>
          <a:p>
            <a:pPr algn="ctr"/>
            <a:r>
              <a:rPr lang="ru-RU" sz="2400" b="1" dirty="0" smtClean="0">
                <a:latin typeface="Palatino Linotype" pitchFamily="18" charset="0"/>
              </a:rPr>
              <a:t>ҰБТ </a:t>
            </a:r>
            <a:r>
              <a:rPr lang="ru-RU" sz="2400" b="1" dirty="0" err="1" smtClean="0">
                <a:latin typeface="Palatino Linotype" pitchFamily="18" charset="0"/>
              </a:rPr>
              <a:t>жылына</a:t>
            </a:r>
            <a:r>
              <a:rPr lang="ru-RU" sz="2400" b="1" dirty="0" smtClean="0">
                <a:latin typeface="Palatino Linotype" pitchFamily="18" charset="0"/>
              </a:rPr>
              <a:t> 4 </a:t>
            </a:r>
            <a:r>
              <a:rPr lang="ru-RU" sz="2400" b="1" dirty="0" err="1" smtClean="0">
                <a:latin typeface="Palatino Linotype" pitchFamily="18" charset="0"/>
              </a:rPr>
              <a:t>рет</a:t>
            </a:r>
            <a:r>
              <a:rPr lang="ru-RU" sz="2400" b="1" dirty="0" smtClean="0">
                <a:latin typeface="Palatino Linotype" pitchFamily="18" charset="0"/>
              </a:rPr>
              <a:t> </a:t>
            </a:r>
            <a:r>
              <a:rPr lang="ru-RU" sz="2400" b="1" dirty="0" err="1" smtClean="0">
                <a:latin typeface="Palatino Linotype" pitchFamily="18" charset="0"/>
              </a:rPr>
              <a:t>өткізіледі</a:t>
            </a:r>
            <a:r>
              <a:rPr lang="ru-RU" sz="2400" b="1" dirty="0" smtClean="0">
                <a:latin typeface="Palatino Linotype" pitchFamily="18" charset="0"/>
              </a:rPr>
              <a:t> </a:t>
            </a:r>
            <a:endParaRPr lang="ru-RU" sz="2400" b="1" dirty="0">
              <a:latin typeface="Palatino Linotype" pitchFamily="18" charset="0"/>
            </a:endParaRPr>
          </a:p>
        </p:txBody>
      </p:sp>
    </p:spTree>
    <p:extLst>
      <p:ext uri="{BB962C8B-B14F-4D97-AF65-F5344CB8AC3E}">
        <p14:creationId xmlns:p14="http://schemas.microsoft.com/office/powerpoint/2010/main" val="21045659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15" y="-17636"/>
            <a:ext cx="12240000" cy="936000"/>
          </a:xfrm>
          <a:prstGeom prst="rect">
            <a:avLst/>
          </a:prstGeom>
          <a:solidFill>
            <a:srgbClr val="E4C29C"/>
          </a:solidFill>
        </p:spPr>
        <p:txBody>
          <a:bodyPr wrap="square" rtlCol="0">
            <a:spAutoFit/>
          </a:bodyPr>
          <a:lstStyle/>
          <a:p>
            <a:endParaRPr lang="ru-RU" dirty="0"/>
          </a:p>
        </p:txBody>
      </p:sp>
      <p:sp>
        <p:nvSpPr>
          <p:cNvPr id="2" name="Заголовок 1"/>
          <p:cNvSpPr>
            <a:spLocks noGrp="1"/>
          </p:cNvSpPr>
          <p:nvPr>
            <p:ph type="title"/>
          </p:nvPr>
        </p:nvSpPr>
        <p:spPr>
          <a:xfrm>
            <a:off x="0" y="0"/>
            <a:ext cx="12204700" cy="918364"/>
          </a:xfrm>
        </p:spPr>
        <p:txBody>
          <a:bodyPr>
            <a:normAutofit/>
          </a:bodyPr>
          <a:lstStyle/>
          <a:p>
            <a:r>
              <a:rPr lang="kk-KZ" sz="3000" b="1" dirty="0" smtClean="0">
                <a:latin typeface="Palatino Linotype" pitchFamily="18" charset="0"/>
              </a:rPr>
              <a:t> Тестілеудің қатысушылары</a:t>
            </a:r>
            <a:endParaRPr lang="ru-RU" sz="3000" b="1" dirty="0">
              <a:latin typeface="Palatino Linotype" pitchFamily="18" charset="0"/>
            </a:endParaRPr>
          </a:p>
        </p:txBody>
      </p:sp>
      <p:grpSp>
        <p:nvGrpSpPr>
          <p:cNvPr id="67" name="Группа 66"/>
          <p:cNvGrpSpPr/>
          <p:nvPr/>
        </p:nvGrpSpPr>
        <p:grpSpPr>
          <a:xfrm>
            <a:off x="197694" y="802018"/>
            <a:ext cx="11881320" cy="6180511"/>
            <a:chOff x="245952" y="558428"/>
            <a:chExt cx="11881320" cy="6180511"/>
          </a:xfrm>
        </p:grpSpPr>
        <p:grpSp>
          <p:nvGrpSpPr>
            <p:cNvPr id="66" name="Группа 65"/>
            <p:cNvGrpSpPr/>
            <p:nvPr/>
          </p:nvGrpSpPr>
          <p:grpSpPr>
            <a:xfrm>
              <a:off x="245952" y="558428"/>
              <a:ext cx="11881320" cy="6048671"/>
              <a:chOff x="245952" y="558428"/>
              <a:chExt cx="11881320" cy="6048671"/>
            </a:xfrm>
          </p:grpSpPr>
          <p:grpSp>
            <p:nvGrpSpPr>
              <p:cNvPr id="60" name="Группа 59"/>
              <p:cNvGrpSpPr/>
              <p:nvPr/>
            </p:nvGrpSpPr>
            <p:grpSpPr>
              <a:xfrm>
                <a:off x="245952" y="558428"/>
                <a:ext cx="11881320" cy="6048671"/>
                <a:chOff x="125686" y="839427"/>
                <a:chExt cx="11881320" cy="6048671"/>
              </a:xfrm>
            </p:grpSpPr>
            <p:grpSp>
              <p:nvGrpSpPr>
                <p:cNvPr id="39" name="Группа 38"/>
                <p:cNvGrpSpPr/>
                <p:nvPr/>
              </p:nvGrpSpPr>
              <p:grpSpPr>
                <a:xfrm>
                  <a:off x="125687" y="1988158"/>
                  <a:ext cx="11089230" cy="4899940"/>
                  <a:chOff x="125688" y="2072041"/>
                  <a:chExt cx="10981597" cy="4899940"/>
                </a:xfrm>
              </p:grpSpPr>
              <p:grpSp>
                <p:nvGrpSpPr>
                  <p:cNvPr id="5" name="Группа 4"/>
                  <p:cNvGrpSpPr/>
                  <p:nvPr/>
                </p:nvGrpSpPr>
                <p:grpSpPr>
                  <a:xfrm>
                    <a:off x="125688" y="2072042"/>
                    <a:ext cx="2852363" cy="4899939"/>
                    <a:chOff x="431901" y="1236779"/>
                    <a:chExt cx="3346330" cy="3182390"/>
                  </a:xfrm>
                </p:grpSpPr>
                <p:sp>
                  <p:nvSpPr>
                    <p:cNvPr id="18" name="Прямоугольник 17"/>
                    <p:cNvSpPr/>
                    <p:nvPr/>
                  </p:nvSpPr>
                  <p:spPr>
                    <a:xfrm>
                      <a:off x="445696" y="1236779"/>
                      <a:ext cx="3196473" cy="3182389"/>
                    </a:xfrm>
                    <a:prstGeom prst="rect">
                      <a:avLst/>
                    </a:prstGeom>
                  </p:spPr>
                  <p:style>
                    <a:lnRef idx="1">
                      <a:schemeClr val="accent2">
                        <a:hueOff val="0"/>
                        <a:satOff val="0"/>
                        <a:lumOff val="0"/>
                        <a:alphaOff val="0"/>
                      </a:schemeClr>
                    </a:lnRef>
                    <a:fillRef idx="1">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sp>
                <p:sp>
                  <p:nvSpPr>
                    <p:cNvPr id="19" name="Прямоугольник 18"/>
                    <p:cNvSpPr/>
                    <p:nvPr/>
                  </p:nvSpPr>
                  <p:spPr>
                    <a:xfrm>
                      <a:off x="431901" y="1244492"/>
                      <a:ext cx="3346330" cy="317467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endParaRPr lang="kk-KZ" sz="2200" kern="1200" dirty="0" smtClean="0"/>
                    </a:p>
                  </p:txBody>
                </p:sp>
              </p:grpSp>
              <p:grpSp>
                <p:nvGrpSpPr>
                  <p:cNvPr id="34" name="Группа 33"/>
                  <p:cNvGrpSpPr/>
                  <p:nvPr/>
                </p:nvGrpSpPr>
                <p:grpSpPr>
                  <a:xfrm>
                    <a:off x="2886498" y="2082471"/>
                    <a:ext cx="2880320" cy="4889510"/>
                    <a:chOff x="431900" y="1244492"/>
                    <a:chExt cx="3379129" cy="3175617"/>
                  </a:xfrm>
                </p:grpSpPr>
                <p:sp>
                  <p:nvSpPr>
                    <p:cNvPr id="35" name="Прямоугольник 34"/>
                    <p:cNvSpPr/>
                    <p:nvPr/>
                  </p:nvSpPr>
                  <p:spPr>
                    <a:xfrm>
                      <a:off x="431900" y="1244492"/>
                      <a:ext cx="3162929" cy="3175617"/>
                    </a:xfrm>
                    <a:prstGeom prst="rect">
                      <a:avLst/>
                    </a:prstGeom>
                  </p:spPr>
                  <p:style>
                    <a:lnRef idx="1">
                      <a:schemeClr val="accent2">
                        <a:hueOff val="0"/>
                        <a:satOff val="0"/>
                        <a:lumOff val="0"/>
                        <a:alphaOff val="0"/>
                      </a:schemeClr>
                    </a:lnRef>
                    <a:fillRef idx="1">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sp>
                <p:sp>
                  <p:nvSpPr>
                    <p:cNvPr id="36" name="Прямоугольник 35"/>
                    <p:cNvSpPr/>
                    <p:nvPr/>
                  </p:nvSpPr>
                  <p:spPr>
                    <a:xfrm>
                      <a:off x="431900" y="1244492"/>
                      <a:ext cx="3379129" cy="307799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endParaRPr lang="kk-KZ" sz="2200" kern="1200" dirty="0" smtClean="0"/>
                    </a:p>
                  </p:txBody>
                </p:sp>
              </p:grpSp>
              <p:sp>
                <p:nvSpPr>
                  <p:cNvPr id="37" name="Прямоугольник 36"/>
                  <p:cNvSpPr/>
                  <p:nvPr/>
                </p:nvSpPr>
                <p:spPr>
                  <a:xfrm>
                    <a:off x="5611124" y="2072041"/>
                    <a:ext cx="2759774" cy="4899939"/>
                  </a:xfrm>
                  <a:prstGeom prst="rect">
                    <a:avLst/>
                  </a:prstGeom>
                </p:spPr>
                <p:style>
                  <a:lnRef idx="1">
                    <a:schemeClr val="accent2">
                      <a:hueOff val="0"/>
                      <a:satOff val="0"/>
                      <a:lumOff val="0"/>
                      <a:alphaOff val="0"/>
                    </a:schemeClr>
                  </a:lnRef>
                  <a:fillRef idx="1">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sp>
              <p:sp>
                <p:nvSpPr>
                  <p:cNvPr id="38" name="Прямоугольник 37"/>
                  <p:cNvSpPr/>
                  <p:nvPr/>
                </p:nvSpPr>
                <p:spPr>
                  <a:xfrm>
                    <a:off x="8382658" y="2095793"/>
                    <a:ext cx="2724627" cy="4876188"/>
                  </a:xfrm>
                  <a:prstGeom prst="rect">
                    <a:avLst/>
                  </a:prstGeom>
                </p:spPr>
                <p:style>
                  <a:lnRef idx="1">
                    <a:schemeClr val="accent2">
                      <a:hueOff val="0"/>
                      <a:satOff val="0"/>
                      <a:lumOff val="0"/>
                      <a:alphaOff val="0"/>
                    </a:schemeClr>
                  </a:lnRef>
                  <a:fillRef idx="1">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sp>
            </p:grpSp>
            <p:grpSp>
              <p:nvGrpSpPr>
                <p:cNvPr id="4" name="Группа 3"/>
                <p:cNvGrpSpPr/>
                <p:nvPr/>
              </p:nvGrpSpPr>
              <p:grpSpPr>
                <a:xfrm>
                  <a:off x="125686" y="839427"/>
                  <a:ext cx="11881320" cy="1597824"/>
                  <a:chOff x="431900" y="0"/>
                  <a:chExt cx="10971198" cy="1597824"/>
                </a:xfrm>
              </p:grpSpPr>
              <p:sp>
                <p:nvSpPr>
                  <p:cNvPr id="20" name="Стрелка вправо 19"/>
                  <p:cNvSpPr/>
                  <p:nvPr/>
                </p:nvSpPr>
                <p:spPr>
                  <a:xfrm>
                    <a:off x="431900" y="0"/>
                    <a:ext cx="10971198" cy="1597824"/>
                  </a:xfrm>
                  <a:prstGeom prst="rightArrow">
                    <a:avLst>
                      <a:gd name="adj1" fmla="val 50000"/>
                      <a:gd name="adj2" fmla="val 50000"/>
                    </a:avLst>
                  </a:prstGeom>
                  <a:gradFill flip="none" rotWithShape="1">
                    <a:gsLst>
                      <a:gs pos="0">
                        <a:schemeClr val="accent1">
                          <a:lumMod val="60000"/>
                          <a:lumOff val="40000"/>
                        </a:schemeClr>
                      </a:gs>
                      <a:gs pos="93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Стрелка вправо 4"/>
                  <p:cNvSpPr/>
                  <p:nvPr/>
                </p:nvSpPr>
                <p:spPr>
                  <a:xfrm>
                    <a:off x="444007" y="399456"/>
                    <a:ext cx="10571742" cy="798912"/>
                  </a:xfrm>
                  <a:prstGeom prst="rect">
                    <a:avLst/>
                  </a:prstGeom>
                  <a:gradFill flip="none" rotWithShape="1">
                    <a:gsLst>
                      <a:gs pos="0">
                        <a:schemeClr val="accent1">
                          <a:lumMod val="60000"/>
                          <a:lumOff val="40000"/>
                        </a:schemeClr>
                      </a:gs>
                      <a:gs pos="93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2275" tIns="46139" rIns="92275" bIns="46139" rtlCol="0" anchor="ctr">
                    <a:noAutofit/>
                  </a:bodyPr>
                  <a:lstStyle/>
                  <a:p>
                    <a:r>
                      <a:rPr lang="kk-KZ" b="1" dirty="0" smtClean="0">
                        <a:solidFill>
                          <a:schemeClr val="tx1"/>
                        </a:solidFill>
                        <a:latin typeface="Palatino Linotype" pitchFamily="18" charset="0"/>
                      </a:rPr>
                      <a:t>ҰБТ_Қаңтар</a:t>
                    </a:r>
                    <a:endParaRPr lang="ru-RU" b="1" dirty="0">
                      <a:solidFill>
                        <a:schemeClr val="tx1"/>
                      </a:solidFill>
                      <a:latin typeface="Palatino Linotype" pitchFamily="18" charset="0"/>
                    </a:endParaRPr>
                  </a:p>
                </p:txBody>
              </p:sp>
            </p:grpSp>
            <p:grpSp>
              <p:nvGrpSpPr>
                <p:cNvPr id="6" name="Группа 5"/>
                <p:cNvGrpSpPr/>
                <p:nvPr/>
              </p:nvGrpSpPr>
              <p:grpSpPr>
                <a:xfrm>
                  <a:off x="2913555" y="1384374"/>
                  <a:ext cx="9093450" cy="1597824"/>
                  <a:chOff x="3733049" y="544947"/>
                  <a:chExt cx="7670049" cy="1597824"/>
                </a:xfrm>
              </p:grpSpPr>
              <p:sp>
                <p:nvSpPr>
                  <p:cNvPr id="16" name="Стрелка вправо 15"/>
                  <p:cNvSpPr/>
                  <p:nvPr/>
                </p:nvSpPr>
                <p:spPr>
                  <a:xfrm>
                    <a:off x="3811029" y="544947"/>
                    <a:ext cx="7592069" cy="1597824"/>
                  </a:xfrm>
                  <a:prstGeom prst="rightArrow">
                    <a:avLst>
                      <a:gd name="adj1" fmla="val 50000"/>
                      <a:gd name="adj2" fmla="val 50000"/>
                    </a:avLst>
                  </a:prstGeom>
                  <a:gradFill flip="none" rotWithShape="1">
                    <a:gsLst>
                      <a:gs pos="0">
                        <a:schemeClr val="accent2">
                          <a:lumMod val="60000"/>
                          <a:lumOff val="40000"/>
                        </a:schemeClr>
                      </a:gs>
                      <a:gs pos="93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Стрелка вправо 8"/>
                  <p:cNvSpPr/>
                  <p:nvPr/>
                </p:nvSpPr>
                <p:spPr>
                  <a:xfrm>
                    <a:off x="3733049" y="944403"/>
                    <a:ext cx="7270592" cy="798912"/>
                  </a:xfrm>
                  <a:prstGeom prst="rect">
                    <a:avLst/>
                  </a:prstGeom>
                  <a:gradFill flip="none" rotWithShape="1">
                    <a:gsLst>
                      <a:gs pos="0">
                        <a:schemeClr val="accent2">
                          <a:lumMod val="60000"/>
                          <a:lumOff val="40000"/>
                        </a:schemeClr>
                      </a:gs>
                      <a:gs pos="93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2275" tIns="46139" rIns="92275" bIns="46139" rtlCol="0" anchor="ctr">
                    <a:noAutofit/>
                  </a:bodyPr>
                  <a:lstStyle/>
                  <a:p>
                    <a:r>
                      <a:rPr lang="kk-KZ" b="1" dirty="0" smtClean="0">
                        <a:solidFill>
                          <a:schemeClr val="tx1"/>
                        </a:solidFill>
                        <a:latin typeface="Palatino Linotype" pitchFamily="18" charset="0"/>
                      </a:rPr>
                      <a:t>ҰБТ_Наурыз</a:t>
                    </a:r>
                    <a:endParaRPr lang="ru-RU" b="1" dirty="0">
                      <a:solidFill>
                        <a:schemeClr val="tx1"/>
                      </a:solidFill>
                      <a:latin typeface="Palatino Linotype" pitchFamily="18" charset="0"/>
                    </a:endParaRPr>
                  </a:p>
                </p:txBody>
              </p:sp>
            </p:grpSp>
            <p:grpSp>
              <p:nvGrpSpPr>
                <p:cNvPr id="8" name="Группа 7"/>
                <p:cNvGrpSpPr/>
                <p:nvPr/>
              </p:nvGrpSpPr>
              <p:grpSpPr>
                <a:xfrm>
                  <a:off x="5664887" y="1815257"/>
                  <a:ext cx="6342119" cy="1597824"/>
                  <a:chOff x="7210261" y="1077555"/>
                  <a:chExt cx="4192837" cy="1597824"/>
                </a:xfrm>
              </p:grpSpPr>
              <p:sp>
                <p:nvSpPr>
                  <p:cNvPr id="12" name="Стрелка вправо 11"/>
                  <p:cNvSpPr/>
                  <p:nvPr/>
                </p:nvSpPr>
                <p:spPr>
                  <a:xfrm>
                    <a:off x="7241574" y="1077555"/>
                    <a:ext cx="4161524" cy="1597824"/>
                  </a:xfrm>
                  <a:prstGeom prst="rightArrow">
                    <a:avLst>
                      <a:gd name="adj1" fmla="val 50000"/>
                      <a:gd name="adj2" fmla="val 50000"/>
                    </a:avLst>
                  </a:prstGeom>
                  <a:gradFill flip="none" rotWithShape="1">
                    <a:gsLst>
                      <a:gs pos="0">
                        <a:schemeClr val="accent3">
                          <a:lumMod val="60000"/>
                          <a:lumOff val="40000"/>
                        </a:schemeClr>
                      </a:gs>
                      <a:gs pos="93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Стрелка вправо 12"/>
                  <p:cNvSpPr/>
                  <p:nvPr/>
                </p:nvSpPr>
                <p:spPr>
                  <a:xfrm>
                    <a:off x="7210261" y="1477011"/>
                    <a:ext cx="3793381" cy="798912"/>
                  </a:xfrm>
                  <a:prstGeom prst="rect">
                    <a:avLst/>
                  </a:prstGeom>
                  <a:gradFill flip="none" rotWithShape="1">
                    <a:gsLst>
                      <a:gs pos="0">
                        <a:schemeClr val="accent3">
                          <a:lumMod val="60000"/>
                          <a:lumOff val="40000"/>
                        </a:schemeClr>
                      </a:gs>
                      <a:gs pos="93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2275" tIns="46139" rIns="92275" bIns="46139" rtlCol="0" anchor="ctr">
                    <a:noAutofit/>
                  </a:bodyPr>
                  <a:lstStyle/>
                  <a:p>
                    <a:r>
                      <a:rPr lang="kk-KZ" b="1" dirty="0" smtClean="0">
                        <a:solidFill>
                          <a:schemeClr val="tx1"/>
                        </a:solidFill>
                        <a:latin typeface="Palatino Linotype" pitchFamily="18" charset="0"/>
                      </a:rPr>
                      <a:t>ҰБТ_Маусым</a:t>
                    </a:r>
                    <a:endParaRPr lang="ru-RU" b="1" dirty="0">
                      <a:solidFill>
                        <a:schemeClr val="tx1"/>
                      </a:solidFill>
                      <a:latin typeface="Palatino Linotype" pitchFamily="18" charset="0"/>
                    </a:endParaRPr>
                  </a:p>
                </p:txBody>
              </p:sp>
            </p:grpSp>
          </p:grpSp>
          <p:sp>
            <p:nvSpPr>
              <p:cNvPr id="61" name="Стрелка вправо 60"/>
              <p:cNvSpPr/>
              <p:nvPr/>
            </p:nvSpPr>
            <p:spPr>
              <a:xfrm>
                <a:off x="8560069" y="2286620"/>
                <a:ext cx="3567203" cy="1597824"/>
              </a:xfrm>
              <a:prstGeom prst="rightArrow">
                <a:avLst>
                  <a:gd name="adj1" fmla="val 50000"/>
                  <a:gd name="adj2" fmla="val 50000"/>
                </a:avLst>
              </a:prstGeom>
              <a:gradFill flip="none" rotWithShape="1">
                <a:gsLst>
                  <a:gs pos="0">
                    <a:schemeClr val="accent4">
                      <a:lumMod val="60000"/>
                      <a:lumOff val="40000"/>
                    </a:schemeClr>
                  </a:gs>
                  <a:gs pos="93000">
                    <a:schemeClr val="accent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2275" tIns="46139" rIns="92275" bIns="46139" rtlCol="0" anchor="ctr">
                <a:noAutofit/>
              </a:bodyPr>
              <a:lstStyle/>
              <a:p>
                <a:r>
                  <a:rPr lang="ru-RU" b="1" dirty="0" err="1" smtClean="0">
                    <a:solidFill>
                      <a:schemeClr val="tx1"/>
                    </a:solidFill>
                    <a:latin typeface="Palatino Linotype" pitchFamily="18" charset="0"/>
                  </a:rPr>
                  <a:t>ҰБТ_Тамыз</a:t>
                </a:r>
                <a:endParaRPr lang="ru-RU" b="1" dirty="0">
                  <a:solidFill>
                    <a:schemeClr val="tx1"/>
                  </a:solidFill>
                  <a:latin typeface="Palatino Linotype" pitchFamily="18" charset="0"/>
                </a:endParaRPr>
              </a:p>
            </p:txBody>
          </p:sp>
        </p:grpSp>
        <p:sp>
          <p:nvSpPr>
            <p:cNvPr id="62" name="Прямоугольник 61"/>
            <p:cNvSpPr/>
            <p:nvPr/>
          </p:nvSpPr>
          <p:spPr>
            <a:xfrm>
              <a:off x="259063" y="2333170"/>
              <a:ext cx="2750096" cy="2631490"/>
            </a:xfrm>
            <a:prstGeom prst="rect">
              <a:avLst/>
            </a:prstGeom>
          </p:spPr>
          <p:txBody>
            <a:bodyPr wrap="square">
              <a:spAutoFit/>
            </a:bodyPr>
            <a:lstStyle/>
            <a:p>
              <a:pPr indent="273050" algn="just">
                <a:buFont typeface="Wingdings" pitchFamily="2" charset="2"/>
                <a:buChar char="Ø"/>
              </a:pPr>
              <a:r>
                <a:rPr lang="ru-RU" sz="1100" dirty="0" err="1" smtClean="0">
                  <a:latin typeface="Palatino Linotype" pitchFamily="18" charset="0"/>
                </a:rPr>
                <a:t>мектептің</a:t>
              </a:r>
              <a:r>
                <a:rPr lang="ru-RU" sz="1100" dirty="0" smtClean="0">
                  <a:latin typeface="Palatino Linotype" pitchFamily="18" charset="0"/>
                </a:rPr>
                <a:t> 11 </a:t>
              </a:r>
              <a:r>
                <a:rPr lang="ru-RU" sz="1100" dirty="0">
                  <a:latin typeface="Palatino Linotype" pitchFamily="18" charset="0"/>
                </a:rPr>
                <a:t>(12) </a:t>
              </a:r>
              <a:r>
                <a:rPr lang="ru-RU" sz="1100" dirty="0" err="1">
                  <a:latin typeface="Palatino Linotype" pitchFamily="18" charset="0"/>
                </a:rPr>
                <a:t>сынып</a:t>
              </a:r>
              <a:r>
                <a:rPr lang="ru-RU" sz="1100" dirty="0">
                  <a:latin typeface="Palatino Linotype" pitchFamily="18" charset="0"/>
                </a:rPr>
                <a:t> </a:t>
              </a:r>
              <a:r>
                <a:rPr lang="ru-RU" sz="1100" dirty="0" err="1" smtClean="0">
                  <a:latin typeface="Palatino Linotype" pitchFamily="18" charset="0"/>
                </a:rPr>
                <a:t>бітірушілері</a:t>
              </a:r>
              <a:r>
                <a:rPr lang="ru-RU" sz="1100" dirty="0" smtClean="0">
                  <a:latin typeface="Palatino Linotype" pitchFamily="18" charset="0"/>
                </a:rPr>
                <a:t>;</a:t>
              </a:r>
              <a:endParaRPr lang="ru-RU" sz="1100" dirty="0">
                <a:latin typeface="Palatino Linotype" pitchFamily="18" charset="0"/>
              </a:endParaRPr>
            </a:p>
            <a:p>
              <a:pPr indent="273050" algn="just">
                <a:buFont typeface="Wingdings" pitchFamily="2" charset="2"/>
                <a:buChar char="Ø"/>
              </a:pPr>
              <a:r>
                <a:rPr lang="ru-RU" sz="1100" dirty="0">
                  <a:latin typeface="Palatino Linotype" pitchFamily="18" charset="0"/>
                </a:rPr>
                <a:t>ЖОО-</a:t>
              </a:r>
              <a:r>
                <a:rPr lang="ru-RU" sz="1100" dirty="0" err="1">
                  <a:latin typeface="Palatino Linotype" pitchFamily="18" charset="0"/>
                </a:rPr>
                <a:t>ға</a:t>
              </a:r>
              <a:r>
                <a:rPr lang="ru-RU" sz="1100" dirty="0">
                  <a:latin typeface="Palatino Linotype" pitchFamily="18" charset="0"/>
                </a:rPr>
                <a:t> </a:t>
              </a:r>
              <a:r>
                <a:rPr lang="ru-RU" sz="1100" dirty="0" err="1">
                  <a:latin typeface="Palatino Linotype" pitchFamily="18" charset="0"/>
                </a:rPr>
                <a:t>академиялық</a:t>
              </a:r>
              <a:r>
                <a:rPr lang="ru-RU" sz="1100" dirty="0">
                  <a:latin typeface="Palatino Linotype" pitchFamily="18" charset="0"/>
                </a:rPr>
                <a:t> </a:t>
              </a:r>
              <a:r>
                <a:rPr lang="ru-RU" sz="1100" dirty="0" err="1">
                  <a:latin typeface="Palatino Linotype" pitchFamily="18" charset="0"/>
                </a:rPr>
                <a:t>кезеңге</a:t>
              </a:r>
              <a:r>
                <a:rPr lang="ru-RU" sz="1100" dirty="0">
                  <a:latin typeface="Palatino Linotype" pitchFamily="18" charset="0"/>
                </a:rPr>
                <a:t> </a:t>
              </a:r>
              <a:r>
                <a:rPr lang="ru-RU" sz="1100" dirty="0" err="1">
                  <a:latin typeface="Palatino Linotype" pitchFamily="18" charset="0"/>
                </a:rPr>
                <a:t>қабылданған</a:t>
              </a:r>
              <a:r>
                <a:rPr lang="ru-RU" sz="1100" dirty="0">
                  <a:latin typeface="Palatino Linotype" pitchFamily="18" charset="0"/>
                </a:rPr>
                <a:t> </a:t>
              </a:r>
              <a:r>
                <a:rPr lang="ru-RU" sz="1100" dirty="0" err="1">
                  <a:latin typeface="Palatino Linotype" pitchFamily="18" charset="0"/>
                </a:rPr>
                <a:t>студенттер</a:t>
              </a:r>
              <a:r>
                <a:rPr lang="ru-RU" sz="1100" dirty="0">
                  <a:latin typeface="Palatino Linotype" pitchFamily="18" charset="0"/>
                </a:rPr>
                <a:t> (</a:t>
              </a:r>
              <a:r>
                <a:rPr lang="ru-RU" sz="1100" dirty="0" err="1">
                  <a:latin typeface="Palatino Linotype" pitchFamily="18" charset="0"/>
                </a:rPr>
                <a:t>шартты</a:t>
              </a:r>
              <a:r>
                <a:rPr lang="ru-RU" sz="1100" dirty="0">
                  <a:latin typeface="Palatino Linotype" pitchFamily="18" charset="0"/>
                </a:rPr>
                <a:t> </a:t>
              </a:r>
              <a:r>
                <a:rPr lang="ru-RU" sz="1100" dirty="0" err="1">
                  <a:latin typeface="Palatino Linotype" pitchFamily="18" charset="0"/>
                </a:rPr>
                <a:t>түрде</a:t>
              </a:r>
              <a:r>
                <a:rPr lang="ru-RU" sz="1100" dirty="0">
                  <a:latin typeface="Palatino Linotype" pitchFamily="18" charset="0"/>
                </a:rPr>
                <a:t> </a:t>
              </a:r>
              <a:r>
                <a:rPr lang="ru-RU" sz="1100" dirty="0" err="1">
                  <a:latin typeface="Palatino Linotype" pitchFamily="18" charset="0"/>
                </a:rPr>
                <a:t>қабылданған</a:t>
              </a:r>
              <a:r>
                <a:rPr lang="ru-RU" sz="1100" dirty="0">
                  <a:latin typeface="Palatino Linotype" pitchFamily="18" charset="0"/>
                </a:rPr>
                <a:t>); </a:t>
              </a:r>
              <a:endParaRPr lang="ru-RU" sz="1100" dirty="0" smtClean="0">
                <a:latin typeface="Palatino Linotype" pitchFamily="18" charset="0"/>
              </a:endParaRPr>
            </a:p>
            <a:p>
              <a:pPr indent="273050" algn="just">
                <a:buFont typeface="Wingdings" pitchFamily="2" charset="2"/>
                <a:buChar char="Ø"/>
              </a:pPr>
              <a:r>
                <a:rPr lang="kk-KZ" sz="1100" dirty="0" smtClean="0">
                  <a:latin typeface="Palatino Linotype" pitchFamily="18" charset="0"/>
                </a:rPr>
                <a:t>ЖОО-да</a:t>
              </a:r>
              <a:r>
                <a:rPr lang="en-US" sz="1100" dirty="0" smtClean="0">
                  <a:latin typeface="Palatino Linotype" pitchFamily="18" charset="0"/>
                </a:rPr>
                <a:t> </a:t>
              </a:r>
              <a:r>
                <a:rPr lang="en-US" sz="1100" dirty="0" err="1" smtClean="0">
                  <a:latin typeface="Palatino Linotype" pitchFamily="18" charset="0"/>
                </a:rPr>
                <a:t>шығармашылық</a:t>
              </a:r>
              <a:r>
                <a:rPr lang="en-US" sz="1100" dirty="0" smtClean="0">
                  <a:latin typeface="Palatino Linotype" pitchFamily="18" charset="0"/>
                </a:rPr>
                <a:t> </a:t>
              </a:r>
              <a:r>
                <a:rPr lang="en-US" sz="1100" dirty="0" err="1">
                  <a:latin typeface="Palatino Linotype" pitchFamily="18" charset="0"/>
                </a:rPr>
                <a:t>дайындықты</a:t>
              </a:r>
              <a:r>
                <a:rPr lang="en-US" sz="1100" dirty="0">
                  <a:latin typeface="Palatino Linotype" pitchFamily="18" charset="0"/>
                </a:rPr>
                <a:t> </a:t>
              </a:r>
              <a:r>
                <a:rPr lang="en-US" sz="1100" dirty="0" err="1">
                  <a:latin typeface="Palatino Linotype" pitchFamily="18" charset="0"/>
                </a:rPr>
                <a:t>талап</a:t>
              </a:r>
              <a:r>
                <a:rPr lang="en-US" sz="1100" dirty="0">
                  <a:latin typeface="Palatino Linotype" pitchFamily="18" charset="0"/>
                </a:rPr>
                <a:t> </a:t>
              </a:r>
              <a:r>
                <a:rPr lang="en-US" sz="1100" dirty="0" err="1">
                  <a:latin typeface="Palatino Linotype" pitchFamily="18" charset="0"/>
                </a:rPr>
                <a:t>ететін</a:t>
              </a:r>
              <a:r>
                <a:rPr lang="en-US" sz="1100" dirty="0">
                  <a:latin typeface="Palatino Linotype" pitchFamily="18" charset="0"/>
                </a:rPr>
                <a:t> </a:t>
              </a:r>
              <a:r>
                <a:rPr lang="en-US" sz="1100" dirty="0" err="1">
                  <a:latin typeface="Palatino Linotype" pitchFamily="18" charset="0"/>
                </a:rPr>
                <a:t>білім</a:t>
              </a:r>
              <a:r>
                <a:rPr lang="en-US" sz="1100" dirty="0">
                  <a:latin typeface="Palatino Linotype" pitchFamily="18" charset="0"/>
                </a:rPr>
                <a:t> </a:t>
              </a:r>
              <a:r>
                <a:rPr lang="en-US" sz="1100" dirty="0" err="1">
                  <a:latin typeface="Palatino Linotype" pitchFamily="18" charset="0"/>
                </a:rPr>
                <a:t>беру</a:t>
              </a:r>
              <a:r>
                <a:rPr lang="en-US" sz="1100" dirty="0">
                  <a:latin typeface="Palatino Linotype" pitchFamily="18" charset="0"/>
                </a:rPr>
                <a:t> </a:t>
              </a:r>
              <a:r>
                <a:rPr lang="en-US" sz="1100" dirty="0" err="1">
                  <a:latin typeface="Palatino Linotype" pitchFamily="18" charset="0"/>
                </a:rPr>
                <a:t>бағдарламалары</a:t>
              </a:r>
              <a:r>
                <a:rPr lang="en-US" sz="1100" dirty="0">
                  <a:latin typeface="Palatino Linotype" pitchFamily="18" charset="0"/>
                </a:rPr>
                <a:t> </a:t>
              </a:r>
              <a:r>
                <a:rPr lang="kk-KZ" sz="1100" dirty="0" smtClean="0">
                  <a:latin typeface="Palatino Linotype" pitchFamily="18" charset="0"/>
                </a:rPr>
                <a:t>(БББ) </a:t>
              </a:r>
              <a:r>
                <a:rPr lang="en-US" sz="1100" dirty="0" err="1" smtClean="0">
                  <a:latin typeface="Palatino Linotype" pitchFamily="18" charset="0"/>
                </a:rPr>
                <a:t>тобы</a:t>
              </a:r>
              <a:r>
                <a:rPr lang="kk-KZ" sz="1100" dirty="0" smtClean="0">
                  <a:latin typeface="Palatino Linotype" pitchFamily="18" charset="0"/>
                </a:rPr>
                <a:t>ның студенттері </a:t>
              </a:r>
              <a:r>
                <a:rPr lang="en-US" sz="1100" dirty="0" err="1" smtClean="0">
                  <a:latin typeface="Palatino Linotype" pitchFamily="18" charset="0"/>
                </a:rPr>
                <a:t>және</a:t>
              </a:r>
              <a:r>
                <a:rPr lang="en-US" sz="1100" dirty="0" smtClean="0">
                  <a:latin typeface="Palatino Linotype" pitchFamily="18" charset="0"/>
                </a:rPr>
                <a:t> </a:t>
              </a:r>
              <a:r>
                <a:rPr lang="en-US" sz="1100" dirty="0" err="1">
                  <a:latin typeface="Palatino Linotype" pitchFamily="18" charset="0"/>
                </a:rPr>
                <a:t>басқа</a:t>
              </a:r>
              <a:r>
                <a:rPr lang="en-US" sz="1100" dirty="0">
                  <a:latin typeface="Palatino Linotype" pitchFamily="18" charset="0"/>
                </a:rPr>
                <a:t> </a:t>
              </a:r>
              <a:r>
                <a:rPr lang="kk-KZ" sz="1100" dirty="0" smtClean="0">
                  <a:latin typeface="Palatino Linotype" pitchFamily="18" charset="0"/>
                </a:rPr>
                <a:t>БББ </a:t>
              </a:r>
              <a:r>
                <a:rPr lang="en-US" sz="1100" dirty="0" err="1" smtClean="0">
                  <a:latin typeface="Palatino Linotype" pitchFamily="18" charset="0"/>
                </a:rPr>
                <a:t>тобына</a:t>
              </a:r>
              <a:r>
                <a:rPr lang="en-US" sz="1100" dirty="0" smtClean="0">
                  <a:latin typeface="Palatino Linotype" pitchFamily="18" charset="0"/>
                </a:rPr>
                <a:t> </a:t>
              </a:r>
              <a:r>
                <a:rPr lang="en-US" sz="1100" dirty="0" err="1">
                  <a:latin typeface="Palatino Linotype" pitchFamily="18" charset="0"/>
                </a:rPr>
                <a:t>ауысуға</a:t>
              </a:r>
              <a:r>
                <a:rPr lang="en-US" sz="1100" dirty="0">
                  <a:latin typeface="Palatino Linotype" pitchFamily="18" charset="0"/>
                </a:rPr>
                <a:t> </a:t>
              </a:r>
              <a:r>
                <a:rPr lang="en-US" sz="1100" dirty="0" err="1">
                  <a:latin typeface="Palatino Linotype" pitchFamily="18" charset="0"/>
                </a:rPr>
                <a:t>ниет</a:t>
              </a:r>
              <a:r>
                <a:rPr lang="en-US" sz="1100" dirty="0">
                  <a:latin typeface="Palatino Linotype" pitchFamily="18" charset="0"/>
                </a:rPr>
                <a:t> </a:t>
              </a:r>
              <a:r>
                <a:rPr lang="en-US" sz="1100" dirty="0" err="1">
                  <a:latin typeface="Palatino Linotype" pitchFamily="18" charset="0"/>
                </a:rPr>
                <a:t>білдірген</a:t>
              </a:r>
              <a:r>
                <a:rPr lang="en-US" sz="1100" dirty="0">
                  <a:latin typeface="Palatino Linotype" pitchFamily="18" charset="0"/>
                </a:rPr>
                <a:t> </a:t>
              </a:r>
              <a:r>
                <a:rPr lang="kk-KZ" sz="1100" dirty="0" smtClean="0">
                  <a:latin typeface="Palatino Linotype" pitchFamily="18" charset="0"/>
                </a:rPr>
                <a:t>студенттер</a:t>
              </a:r>
              <a:r>
                <a:rPr lang="en-US" sz="1100" dirty="0" smtClean="0">
                  <a:latin typeface="Palatino Linotype" pitchFamily="18" charset="0"/>
                </a:rPr>
                <a:t>;</a:t>
              </a:r>
              <a:endParaRPr lang="kk-KZ" sz="1100" dirty="0" smtClean="0">
                <a:latin typeface="Palatino Linotype" pitchFamily="18" charset="0"/>
              </a:endParaRPr>
            </a:p>
            <a:p>
              <a:pPr indent="273050" algn="just">
                <a:buFont typeface="Wingdings" pitchFamily="2" charset="2"/>
                <a:buChar char="Ø"/>
              </a:pPr>
              <a:r>
                <a:rPr lang="kk-KZ" sz="1100" dirty="0" smtClean="0">
                  <a:latin typeface="Palatino Linotype" pitchFamily="18" charset="0"/>
                </a:rPr>
                <a:t>ЖОО-да басқа БББ тобында оқып, педагогикалық БББ </a:t>
              </a:r>
              <a:r>
                <a:rPr lang="kk-KZ" sz="1100" dirty="0">
                  <a:latin typeface="Palatino Linotype" pitchFamily="18" charset="0"/>
                </a:rPr>
                <a:t>тобына ауысуға ниет білдірген </a:t>
              </a:r>
              <a:r>
                <a:rPr lang="kk-KZ" sz="1100" dirty="0" smtClean="0">
                  <a:latin typeface="Palatino Linotype" pitchFamily="18" charset="0"/>
                </a:rPr>
                <a:t>тұлғалар. </a:t>
              </a:r>
              <a:endParaRPr lang="ru-RU" sz="1100" dirty="0" smtClean="0">
                <a:latin typeface="Palatino Linotype" pitchFamily="18" charset="0"/>
              </a:endParaRPr>
            </a:p>
            <a:p>
              <a:pPr indent="273050" algn="just">
                <a:buFont typeface="Wingdings" pitchFamily="2" charset="2"/>
                <a:buChar char="Ø"/>
              </a:pPr>
              <a:endParaRPr lang="ru-RU" sz="1100" dirty="0">
                <a:latin typeface="Palatino Linotype" pitchFamily="18" charset="0"/>
              </a:endParaRPr>
            </a:p>
            <a:p>
              <a:pPr algn="just"/>
              <a:endParaRPr lang="ru-RU" sz="1100" dirty="0" smtClean="0">
                <a:latin typeface="Palatino Linotype" pitchFamily="18" charset="0"/>
              </a:endParaRPr>
            </a:p>
          </p:txBody>
        </p:sp>
        <p:sp>
          <p:nvSpPr>
            <p:cNvPr id="63" name="Прямоугольник 62"/>
            <p:cNvSpPr/>
            <p:nvPr/>
          </p:nvSpPr>
          <p:spPr>
            <a:xfrm>
              <a:off x="3064178" y="2822615"/>
              <a:ext cx="2688046" cy="2800767"/>
            </a:xfrm>
            <a:prstGeom prst="rect">
              <a:avLst/>
            </a:prstGeom>
          </p:spPr>
          <p:txBody>
            <a:bodyPr wrap="square">
              <a:spAutoFit/>
            </a:bodyPr>
            <a:lstStyle/>
            <a:p>
              <a:pPr indent="273050" algn="just">
                <a:buFont typeface="Wingdings" pitchFamily="2" charset="2"/>
                <a:buChar char="Ø"/>
              </a:pPr>
              <a:r>
                <a:rPr lang="ru-RU" sz="1100" dirty="0" err="1" smtClean="0">
                  <a:latin typeface="Palatino Linotype" pitchFamily="18" charset="0"/>
                </a:rPr>
                <a:t>мектептің</a:t>
              </a:r>
              <a:r>
                <a:rPr lang="ru-RU" sz="1100" dirty="0" smtClean="0">
                  <a:latin typeface="Palatino Linotype" pitchFamily="18" charset="0"/>
                </a:rPr>
                <a:t> 11 </a:t>
              </a:r>
              <a:r>
                <a:rPr lang="ru-RU" sz="1100" dirty="0">
                  <a:latin typeface="Palatino Linotype" pitchFamily="18" charset="0"/>
                </a:rPr>
                <a:t>(12) </a:t>
              </a:r>
              <a:r>
                <a:rPr lang="ru-RU" sz="1100" dirty="0" err="1">
                  <a:latin typeface="Palatino Linotype" pitchFamily="18" charset="0"/>
                </a:rPr>
                <a:t>сынып</a:t>
              </a:r>
              <a:r>
                <a:rPr lang="ru-RU" sz="1100" dirty="0">
                  <a:latin typeface="Palatino Linotype" pitchFamily="18" charset="0"/>
                </a:rPr>
                <a:t> </a:t>
              </a:r>
              <a:r>
                <a:rPr lang="ru-RU" sz="1100" dirty="0" err="1" smtClean="0">
                  <a:latin typeface="Palatino Linotype" pitchFamily="18" charset="0"/>
                </a:rPr>
                <a:t>бітірушілері</a:t>
              </a:r>
              <a:r>
                <a:rPr lang="ru-RU" sz="1100" dirty="0" smtClean="0">
                  <a:latin typeface="Palatino Linotype" pitchFamily="18" charset="0"/>
                </a:rPr>
                <a:t>;</a:t>
              </a:r>
              <a:endParaRPr lang="ru-RU" sz="1100" dirty="0">
                <a:latin typeface="Palatino Linotype" pitchFamily="18" charset="0"/>
              </a:endParaRPr>
            </a:p>
            <a:p>
              <a:pPr indent="273050" algn="just">
                <a:buFont typeface="Wingdings" pitchFamily="2" charset="2"/>
                <a:buChar char="Ø"/>
              </a:pPr>
              <a:r>
                <a:rPr lang="ru-RU" sz="1100" dirty="0" err="1" smtClean="0">
                  <a:latin typeface="Palatino Linotype" pitchFamily="18" charset="0"/>
                </a:rPr>
                <a:t>мектептің</a:t>
              </a:r>
              <a:r>
                <a:rPr lang="ru-RU" sz="1100" dirty="0" smtClean="0">
                  <a:latin typeface="Palatino Linotype" pitchFamily="18" charset="0"/>
                </a:rPr>
                <a:t> </a:t>
              </a:r>
              <a:r>
                <a:rPr lang="ru-RU" sz="1100" dirty="0" err="1" smtClean="0">
                  <a:latin typeface="Palatino Linotype" pitchFamily="18" charset="0"/>
                </a:rPr>
                <a:t>өткен</a:t>
              </a:r>
              <a:r>
                <a:rPr lang="ru-RU" sz="1100" dirty="0" smtClean="0">
                  <a:latin typeface="Palatino Linotype" pitchFamily="18" charset="0"/>
                </a:rPr>
                <a:t> </a:t>
              </a:r>
              <a:r>
                <a:rPr lang="ru-RU" sz="1100" dirty="0" err="1">
                  <a:latin typeface="Palatino Linotype" pitchFamily="18" charset="0"/>
                </a:rPr>
                <a:t>жылғы</a:t>
              </a:r>
              <a:r>
                <a:rPr lang="ru-RU" sz="1100" dirty="0">
                  <a:latin typeface="Palatino Linotype" pitchFamily="18" charset="0"/>
                </a:rPr>
                <a:t> </a:t>
              </a:r>
              <a:r>
                <a:rPr lang="ru-RU" sz="1100" dirty="0" err="1">
                  <a:latin typeface="Palatino Linotype" pitchFamily="18" charset="0"/>
                </a:rPr>
                <a:t>бітірушілері</a:t>
              </a:r>
              <a:r>
                <a:rPr lang="ru-RU" sz="1100" dirty="0">
                  <a:latin typeface="Palatino Linotype" pitchFamily="18" charset="0"/>
                </a:rPr>
                <a:t> мен </a:t>
              </a:r>
              <a:r>
                <a:rPr lang="ru-RU" sz="1100" dirty="0" err="1">
                  <a:latin typeface="Palatino Linotype" pitchFamily="18" charset="0"/>
                </a:rPr>
                <a:t>техникалық</a:t>
              </a:r>
              <a:r>
                <a:rPr lang="ru-RU" sz="1100" dirty="0">
                  <a:latin typeface="Palatino Linotype" pitchFamily="18" charset="0"/>
                </a:rPr>
                <a:t> </a:t>
              </a:r>
              <a:r>
                <a:rPr lang="ru-RU" sz="1100" dirty="0" err="1">
                  <a:latin typeface="Palatino Linotype" pitchFamily="18" charset="0"/>
                </a:rPr>
                <a:t>және</a:t>
              </a:r>
              <a:r>
                <a:rPr lang="ru-RU" sz="1100" dirty="0">
                  <a:latin typeface="Palatino Linotype" pitchFamily="18" charset="0"/>
                </a:rPr>
                <a:t> </a:t>
              </a:r>
              <a:r>
                <a:rPr lang="ru-RU" sz="1100" dirty="0" err="1">
                  <a:latin typeface="Palatino Linotype" pitchFamily="18" charset="0"/>
                </a:rPr>
                <a:t>кәсіптік</a:t>
              </a:r>
              <a:r>
                <a:rPr lang="ru-RU" sz="1100" dirty="0">
                  <a:latin typeface="Palatino Linotype" pitchFamily="18" charset="0"/>
                </a:rPr>
                <a:t> </a:t>
              </a:r>
              <a:r>
                <a:rPr lang="ru-RU" sz="1100" dirty="0" err="1">
                  <a:latin typeface="Palatino Linotype" pitchFamily="18" charset="0"/>
                </a:rPr>
                <a:t>немесе</a:t>
              </a:r>
              <a:r>
                <a:rPr lang="ru-RU" sz="1100" dirty="0">
                  <a:latin typeface="Palatino Linotype" pitchFamily="18" charset="0"/>
                </a:rPr>
                <a:t> орта </a:t>
              </a:r>
              <a:r>
                <a:rPr lang="ru-RU" sz="1100" dirty="0" err="1">
                  <a:latin typeface="Palatino Linotype" pitchFamily="18" charset="0"/>
                </a:rPr>
                <a:t>білімнен</a:t>
              </a:r>
              <a:r>
                <a:rPr lang="ru-RU" sz="1100" dirty="0">
                  <a:latin typeface="Palatino Linotype" pitchFamily="18" charset="0"/>
                </a:rPr>
                <a:t> </a:t>
              </a:r>
              <a:r>
                <a:rPr lang="ru-RU" sz="1100" dirty="0" err="1">
                  <a:latin typeface="Palatino Linotype" pitchFamily="18" charset="0"/>
                </a:rPr>
                <a:t>кейінгі</a:t>
              </a:r>
              <a:r>
                <a:rPr lang="ru-RU" sz="1100" dirty="0">
                  <a:latin typeface="Palatino Linotype" pitchFamily="18" charset="0"/>
                </a:rPr>
                <a:t> </a:t>
              </a:r>
              <a:r>
                <a:rPr lang="ru-RU" sz="1100" dirty="0" err="1">
                  <a:latin typeface="Palatino Linotype" pitchFamily="18" charset="0"/>
                </a:rPr>
                <a:t>білім</a:t>
              </a:r>
              <a:r>
                <a:rPr lang="ru-RU" sz="1100" dirty="0">
                  <a:latin typeface="Palatino Linotype" pitchFamily="18" charset="0"/>
                </a:rPr>
                <a:t> беру </a:t>
              </a:r>
              <a:r>
                <a:rPr lang="ru-RU" sz="1100" dirty="0" err="1">
                  <a:latin typeface="Palatino Linotype" pitchFamily="18" charset="0"/>
                </a:rPr>
                <a:t>ұйымдарының</a:t>
              </a:r>
              <a:r>
                <a:rPr lang="ru-RU" sz="1100" dirty="0">
                  <a:latin typeface="Palatino Linotype" pitchFamily="18" charset="0"/>
                </a:rPr>
                <a:t> </a:t>
              </a:r>
              <a:r>
                <a:rPr lang="ru-RU" sz="1100" dirty="0" err="1" smtClean="0">
                  <a:latin typeface="Palatino Linotype" pitchFamily="18" charset="0"/>
                </a:rPr>
                <a:t>бітірушілері</a:t>
              </a:r>
              <a:r>
                <a:rPr lang="ru-RU" sz="1100" dirty="0" smtClean="0">
                  <a:latin typeface="Palatino Linotype" pitchFamily="18" charset="0"/>
                </a:rPr>
                <a:t> (</a:t>
              </a:r>
              <a:r>
                <a:rPr lang="ru-RU" sz="1100" dirty="0" err="1" smtClean="0">
                  <a:latin typeface="Palatino Linotype" pitchFamily="18" charset="0"/>
                </a:rPr>
                <a:t>толық</a:t>
              </a:r>
              <a:r>
                <a:rPr lang="ru-RU" sz="1100" dirty="0" smtClean="0">
                  <a:latin typeface="Palatino Linotype" pitchFamily="18" charset="0"/>
                </a:rPr>
                <a:t> </a:t>
              </a:r>
              <a:r>
                <a:rPr lang="ru-RU" sz="1100" dirty="0" err="1" smtClean="0">
                  <a:latin typeface="Palatino Linotype" pitchFamily="18" charset="0"/>
                </a:rPr>
                <a:t>оқу</a:t>
              </a:r>
              <a:r>
                <a:rPr lang="ru-RU" sz="1100" dirty="0" smtClean="0">
                  <a:latin typeface="Palatino Linotype" pitchFamily="18" charset="0"/>
                </a:rPr>
                <a:t> </a:t>
              </a:r>
              <a:r>
                <a:rPr lang="ru-RU" sz="1100" dirty="0" err="1" smtClean="0">
                  <a:latin typeface="Palatino Linotype" pitchFamily="18" charset="0"/>
                </a:rPr>
                <a:t>нысаны</a:t>
              </a:r>
              <a:r>
                <a:rPr lang="ru-RU" sz="1100" dirty="0" smtClean="0">
                  <a:latin typeface="Palatino Linotype" pitchFamily="18" charset="0"/>
                </a:rPr>
                <a:t>);</a:t>
              </a:r>
              <a:endParaRPr lang="ru-RU" sz="1100" dirty="0">
                <a:latin typeface="Palatino Linotype" pitchFamily="18" charset="0"/>
              </a:endParaRPr>
            </a:p>
            <a:p>
              <a:pPr indent="273050" algn="just">
                <a:buFont typeface="Wingdings" pitchFamily="2" charset="2"/>
                <a:buChar char="Ø"/>
              </a:pPr>
              <a:r>
                <a:rPr lang="ru-RU" sz="1100" dirty="0" err="1">
                  <a:latin typeface="Palatino Linotype" pitchFamily="18" charset="0"/>
                </a:rPr>
                <a:t>шетелде</a:t>
              </a:r>
              <a:r>
                <a:rPr lang="ru-RU" sz="1100" dirty="0">
                  <a:latin typeface="Palatino Linotype" pitchFamily="18" charset="0"/>
                </a:rPr>
                <a:t> </a:t>
              </a:r>
              <a:r>
                <a:rPr lang="ru-RU" sz="1100" dirty="0" err="1" smtClean="0">
                  <a:latin typeface="Palatino Linotype" pitchFamily="18" charset="0"/>
                </a:rPr>
                <a:t>білім</a:t>
              </a:r>
              <a:r>
                <a:rPr lang="ru-RU" sz="1100" dirty="0" smtClean="0">
                  <a:latin typeface="Palatino Linotype" pitchFamily="18" charset="0"/>
                </a:rPr>
                <a:t> </a:t>
              </a:r>
              <a:r>
                <a:rPr lang="ru-RU" sz="1100" dirty="0" err="1" smtClean="0">
                  <a:latin typeface="Palatino Linotype" pitchFamily="18" charset="0"/>
                </a:rPr>
                <a:t>алған</a:t>
              </a:r>
              <a:r>
                <a:rPr lang="ru-RU" sz="1100" dirty="0" smtClean="0">
                  <a:latin typeface="Palatino Linotype" pitchFamily="18" charset="0"/>
                </a:rPr>
                <a:t> </a:t>
              </a:r>
              <a:r>
                <a:rPr lang="ru-RU" sz="1100" dirty="0">
                  <a:latin typeface="Palatino Linotype" pitchFamily="18" charset="0"/>
                </a:rPr>
                <a:t>11 (12) </a:t>
              </a:r>
              <a:r>
                <a:rPr lang="ru-RU" sz="1100" dirty="0" err="1" smtClean="0">
                  <a:latin typeface="Palatino Linotype" pitchFamily="18" charset="0"/>
                </a:rPr>
                <a:t>сынып</a:t>
              </a:r>
              <a:r>
                <a:rPr lang="ru-RU" sz="1100" dirty="0" smtClean="0">
                  <a:latin typeface="Palatino Linotype" pitchFamily="18" charset="0"/>
                </a:rPr>
                <a:t> </a:t>
              </a:r>
              <a:r>
                <a:rPr lang="ru-RU" sz="1100" dirty="0" err="1" smtClean="0">
                  <a:latin typeface="Palatino Linotype" pitchFamily="18" charset="0"/>
                </a:rPr>
                <a:t>бітірушілері</a:t>
              </a:r>
              <a:r>
                <a:rPr lang="ru-RU" sz="1100" dirty="0" smtClean="0">
                  <a:latin typeface="Palatino Linotype" pitchFamily="18" charset="0"/>
                </a:rPr>
                <a:t>; </a:t>
              </a:r>
            </a:p>
            <a:p>
              <a:pPr indent="273050" algn="just">
                <a:buFont typeface="Wingdings" pitchFamily="2" charset="2"/>
                <a:buChar char="Ø"/>
              </a:pPr>
              <a:r>
                <a:rPr lang="ru-RU" sz="1100" dirty="0" err="1">
                  <a:latin typeface="Palatino Linotype" pitchFamily="18" charset="0"/>
                </a:rPr>
                <a:t>Қазақстан</a:t>
              </a:r>
              <a:r>
                <a:rPr lang="ru-RU" sz="1100" dirty="0">
                  <a:latin typeface="Palatino Linotype" pitchFamily="18" charset="0"/>
                </a:rPr>
                <a:t> </a:t>
              </a:r>
              <a:r>
                <a:rPr lang="ru-RU" sz="1100" dirty="0" err="1">
                  <a:latin typeface="Palatino Linotype" pitchFamily="18" charset="0"/>
                </a:rPr>
                <a:t>Республикасының</a:t>
              </a:r>
              <a:r>
                <a:rPr lang="ru-RU" sz="1100" dirty="0">
                  <a:latin typeface="Palatino Linotype" pitchFamily="18" charset="0"/>
                </a:rPr>
                <a:t> </a:t>
              </a:r>
              <a:r>
                <a:rPr lang="ru-RU" sz="1100" dirty="0" err="1">
                  <a:latin typeface="Palatino Linotype" pitchFamily="18" charset="0"/>
                </a:rPr>
                <a:t>азаматы</a:t>
              </a:r>
              <a:r>
                <a:rPr lang="ru-RU" sz="1100" dirty="0">
                  <a:latin typeface="Palatino Linotype" pitchFamily="18" charset="0"/>
                </a:rPr>
                <a:t> </a:t>
              </a:r>
              <a:r>
                <a:rPr lang="ru-RU" sz="1100" dirty="0" err="1">
                  <a:latin typeface="Palatino Linotype" pitchFamily="18" charset="0"/>
                </a:rPr>
                <a:t>болып</a:t>
              </a:r>
              <a:r>
                <a:rPr lang="ru-RU" sz="1100" dirty="0">
                  <a:latin typeface="Palatino Linotype" pitchFamily="18" charset="0"/>
                </a:rPr>
                <a:t> </a:t>
              </a:r>
              <a:r>
                <a:rPr lang="ru-RU" sz="1100" dirty="0" err="1">
                  <a:latin typeface="Palatino Linotype" pitchFamily="18" charset="0"/>
                </a:rPr>
                <a:t>табылмайтын</a:t>
              </a:r>
              <a:r>
                <a:rPr lang="ru-RU" sz="1100" dirty="0">
                  <a:latin typeface="Palatino Linotype" pitchFamily="18" charset="0"/>
                </a:rPr>
                <a:t>, </a:t>
              </a:r>
              <a:r>
                <a:rPr lang="ru-RU" sz="1100" dirty="0" err="1">
                  <a:latin typeface="Palatino Linotype" pitchFamily="18" charset="0"/>
                </a:rPr>
                <a:t>ұлты</a:t>
              </a:r>
              <a:r>
                <a:rPr lang="ru-RU" sz="1100" dirty="0">
                  <a:latin typeface="Palatino Linotype" pitchFamily="18" charset="0"/>
                </a:rPr>
                <a:t> </a:t>
              </a:r>
              <a:r>
                <a:rPr lang="ru-RU" sz="1100" dirty="0" err="1">
                  <a:latin typeface="Palatino Linotype" pitchFamily="18" charset="0"/>
                </a:rPr>
                <a:t>қазақ</a:t>
              </a:r>
              <a:r>
                <a:rPr lang="ru-RU" sz="1100" dirty="0">
                  <a:latin typeface="Palatino Linotype" pitchFamily="18" charset="0"/>
                </a:rPr>
                <a:t> </a:t>
              </a:r>
              <a:r>
                <a:rPr lang="ru-RU" sz="1100" dirty="0" err="1" smtClean="0">
                  <a:latin typeface="Palatino Linotype" pitchFamily="18" charset="0"/>
                </a:rPr>
                <a:t>адамдар</a:t>
              </a:r>
              <a:r>
                <a:rPr lang="ru-RU" sz="1100" dirty="0" smtClean="0">
                  <a:latin typeface="Palatino Linotype" pitchFamily="18" charset="0"/>
                </a:rPr>
                <a:t> (диаспора </a:t>
              </a:r>
              <a:r>
                <a:rPr lang="ru-RU" sz="1100" dirty="0" err="1" smtClean="0">
                  <a:latin typeface="Palatino Linotype" pitchFamily="18" charset="0"/>
                </a:rPr>
                <a:t>толық</a:t>
              </a:r>
              <a:r>
                <a:rPr lang="ru-RU" sz="1100" dirty="0" smtClean="0">
                  <a:latin typeface="Palatino Linotype" pitchFamily="18" charset="0"/>
                </a:rPr>
                <a:t> </a:t>
              </a:r>
              <a:r>
                <a:rPr lang="ru-RU" sz="1100" dirty="0" err="1" smtClean="0">
                  <a:latin typeface="Palatino Linotype" pitchFamily="18" charset="0"/>
                </a:rPr>
                <a:t>оқу</a:t>
              </a:r>
              <a:r>
                <a:rPr lang="ru-RU" sz="1100" dirty="0" smtClean="0">
                  <a:latin typeface="Palatino Linotype" pitchFamily="18" charset="0"/>
                </a:rPr>
                <a:t> </a:t>
              </a:r>
              <a:r>
                <a:rPr lang="ru-RU" sz="1100" dirty="0" err="1" smtClean="0">
                  <a:latin typeface="Palatino Linotype" pitchFamily="18" charset="0"/>
                </a:rPr>
                <a:t>нысаны</a:t>
              </a:r>
              <a:r>
                <a:rPr lang="ru-RU" sz="1100" dirty="0" smtClean="0">
                  <a:latin typeface="Palatino Linotype" pitchFamily="18" charset="0"/>
                </a:rPr>
                <a:t>); </a:t>
              </a:r>
            </a:p>
            <a:p>
              <a:pPr indent="273050" algn="just">
                <a:buFont typeface="Wingdings" pitchFamily="2" charset="2"/>
                <a:buChar char="Ø"/>
              </a:pPr>
              <a:r>
                <a:rPr lang="ru-RU" sz="1100" dirty="0">
                  <a:latin typeface="Palatino Linotype" pitchFamily="18" charset="0"/>
                </a:rPr>
                <a:t>ЖОО-</a:t>
              </a:r>
              <a:r>
                <a:rPr lang="ru-RU" sz="1100" dirty="0" err="1">
                  <a:latin typeface="Palatino Linotype" pitchFamily="18" charset="0"/>
                </a:rPr>
                <a:t>ға</a:t>
              </a:r>
              <a:r>
                <a:rPr lang="ru-RU" sz="1100" dirty="0">
                  <a:latin typeface="Palatino Linotype" pitchFamily="18" charset="0"/>
                </a:rPr>
                <a:t> </a:t>
              </a:r>
              <a:r>
                <a:rPr lang="ru-RU" sz="1100" dirty="0" err="1">
                  <a:latin typeface="Palatino Linotype" pitchFamily="18" charset="0"/>
                </a:rPr>
                <a:t>академиялық</a:t>
              </a:r>
              <a:r>
                <a:rPr lang="ru-RU" sz="1100" dirty="0">
                  <a:latin typeface="Palatino Linotype" pitchFamily="18" charset="0"/>
                </a:rPr>
                <a:t> </a:t>
              </a:r>
              <a:r>
                <a:rPr lang="ru-RU" sz="1100" dirty="0" err="1">
                  <a:latin typeface="Palatino Linotype" pitchFamily="18" charset="0"/>
                </a:rPr>
                <a:t>кезеңге</a:t>
              </a:r>
              <a:r>
                <a:rPr lang="ru-RU" sz="1100" dirty="0">
                  <a:latin typeface="Palatino Linotype" pitchFamily="18" charset="0"/>
                </a:rPr>
                <a:t> </a:t>
              </a:r>
              <a:r>
                <a:rPr lang="ru-RU" sz="1100" dirty="0" err="1">
                  <a:latin typeface="Palatino Linotype" pitchFamily="18" charset="0"/>
                </a:rPr>
                <a:t>қабылданған</a:t>
              </a:r>
              <a:r>
                <a:rPr lang="ru-RU" sz="1100" dirty="0">
                  <a:latin typeface="Palatino Linotype" pitchFamily="18" charset="0"/>
                </a:rPr>
                <a:t> </a:t>
              </a:r>
              <a:r>
                <a:rPr lang="ru-RU" sz="1100" dirty="0" err="1">
                  <a:latin typeface="Palatino Linotype" pitchFamily="18" charset="0"/>
                </a:rPr>
                <a:t>студенттер</a:t>
              </a:r>
              <a:r>
                <a:rPr lang="ru-RU" sz="1100" dirty="0">
                  <a:latin typeface="Palatino Linotype" pitchFamily="18" charset="0"/>
                </a:rPr>
                <a:t> (</a:t>
              </a:r>
              <a:r>
                <a:rPr lang="ru-RU" sz="1100" dirty="0" err="1">
                  <a:latin typeface="Palatino Linotype" pitchFamily="18" charset="0"/>
                </a:rPr>
                <a:t>шартты</a:t>
              </a:r>
              <a:r>
                <a:rPr lang="ru-RU" sz="1100" dirty="0">
                  <a:latin typeface="Palatino Linotype" pitchFamily="18" charset="0"/>
                </a:rPr>
                <a:t> </a:t>
              </a:r>
              <a:r>
                <a:rPr lang="ru-RU" sz="1100" dirty="0" err="1">
                  <a:latin typeface="Palatino Linotype" pitchFamily="18" charset="0"/>
                </a:rPr>
                <a:t>түрде</a:t>
              </a:r>
              <a:r>
                <a:rPr lang="ru-RU" sz="1100" dirty="0">
                  <a:latin typeface="Palatino Linotype" pitchFamily="18" charset="0"/>
                </a:rPr>
                <a:t> </a:t>
              </a:r>
              <a:r>
                <a:rPr lang="ru-RU" sz="1100" dirty="0" err="1">
                  <a:latin typeface="Palatino Linotype" pitchFamily="18" charset="0"/>
                </a:rPr>
                <a:t>қабылданған</a:t>
              </a:r>
              <a:r>
                <a:rPr lang="ru-RU" sz="1100" dirty="0" smtClean="0">
                  <a:latin typeface="Palatino Linotype" pitchFamily="18" charset="0"/>
                </a:rPr>
                <a:t>). </a:t>
              </a:r>
              <a:endParaRPr lang="ru-RU" sz="1100" dirty="0">
                <a:latin typeface="Palatino Linotype" pitchFamily="18" charset="0"/>
              </a:endParaRPr>
            </a:p>
          </p:txBody>
        </p:sp>
        <p:sp>
          <p:nvSpPr>
            <p:cNvPr id="64" name="Прямоугольник 63"/>
            <p:cNvSpPr/>
            <p:nvPr/>
          </p:nvSpPr>
          <p:spPr>
            <a:xfrm>
              <a:off x="5740036" y="2952252"/>
              <a:ext cx="2820033" cy="3654847"/>
            </a:xfrm>
            <a:prstGeom prst="rect">
              <a:avLst/>
            </a:prstGeom>
          </p:spPr>
          <p:txBody>
            <a:bodyPr wrap="square">
              <a:spAutoFit/>
            </a:bodyPr>
            <a:lstStyle/>
            <a:p>
              <a:pPr indent="273050" algn="just">
                <a:buFont typeface="Wingdings" pitchFamily="2" charset="2"/>
                <a:buChar char="Ø"/>
              </a:pPr>
              <a:r>
                <a:rPr lang="ru-RU" sz="1100" dirty="0" smtClean="0">
                  <a:latin typeface="Palatino Linotype" pitchFamily="18" charset="0"/>
                </a:rPr>
                <a:t> </a:t>
              </a:r>
              <a:r>
                <a:rPr lang="ru-RU" sz="1050" dirty="0" err="1" smtClean="0">
                  <a:latin typeface="Palatino Linotype" pitchFamily="18" charset="0"/>
                </a:rPr>
                <a:t>мектептің</a:t>
              </a:r>
              <a:r>
                <a:rPr lang="ru-RU" sz="1050" dirty="0" smtClean="0">
                  <a:latin typeface="Palatino Linotype" pitchFamily="18" charset="0"/>
                </a:rPr>
                <a:t> 11 </a:t>
              </a:r>
              <a:r>
                <a:rPr lang="ru-RU" sz="1050" dirty="0">
                  <a:latin typeface="Palatino Linotype" pitchFamily="18" charset="0"/>
                </a:rPr>
                <a:t>(12) </a:t>
              </a:r>
              <a:r>
                <a:rPr lang="ru-RU" sz="1050" dirty="0" err="1">
                  <a:latin typeface="Palatino Linotype" pitchFamily="18" charset="0"/>
                </a:rPr>
                <a:t>сынып</a:t>
              </a:r>
              <a:r>
                <a:rPr lang="ru-RU" sz="1050" dirty="0">
                  <a:latin typeface="Palatino Linotype" pitchFamily="18" charset="0"/>
                </a:rPr>
                <a:t> </a:t>
              </a:r>
              <a:r>
                <a:rPr lang="ru-RU" sz="1050" dirty="0" err="1" smtClean="0">
                  <a:latin typeface="Palatino Linotype" pitchFamily="18" charset="0"/>
                </a:rPr>
                <a:t>бітірушілері</a:t>
              </a:r>
              <a:r>
                <a:rPr lang="ru-RU" sz="1050" dirty="0" smtClean="0">
                  <a:latin typeface="Palatino Linotype" pitchFamily="18" charset="0"/>
                </a:rPr>
                <a:t>;</a:t>
              </a:r>
              <a:endParaRPr lang="ru-RU" sz="1050" dirty="0">
                <a:latin typeface="Palatino Linotype" pitchFamily="18" charset="0"/>
              </a:endParaRPr>
            </a:p>
            <a:p>
              <a:pPr indent="273050" algn="just">
                <a:buFont typeface="Wingdings" pitchFamily="2" charset="2"/>
                <a:buChar char="Ø"/>
              </a:pPr>
              <a:r>
                <a:rPr lang="ru-RU" sz="1050" dirty="0" err="1" smtClean="0">
                  <a:latin typeface="Palatino Linotype" pitchFamily="18" charset="0"/>
                </a:rPr>
                <a:t>мектептің</a:t>
              </a:r>
              <a:r>
                <a:rPr lang="ru-RU" sz="1050" dirty="0" smtClean="0">
                  <a:latin typeface="Palatino Linotype" pitchFamily="18" charset="0"/>
                </a:rPr>
                <a:t> </a:t>
              </a:r>
              <a:r>
                <a:rPr lang="ru-RU" sz="1050" dirty="0" err="1">
                  <a:latin typeface="Palatino Linotype" pitchFamily="18" charset="0"/>
                </a:rPr>
                <a:t>өткен</a:t>
              </a:r>
              <a:r>
                <a:rPr lang="ru-RU" sz="1050" dirty="0">
                  <a:latin typeface="Palatino Linotype" pitchFamily="18" charset="0"/>
                </a:rPr>
                <a:t> </a:t>
              </a:r>
              <a:r>
                <a:rPr lang="ru-RU" sz="1050" dirty="0" err="1">
                  <a:latin typeface="Palatino Linotype" pitchFamily="18" charset="0"/>
                </a:rPr>
                <a:t>жылғы</a:t>
              </a:r>
              <a:r>
                <a:rPr lang="ru-RU" sz="1050" dirty="0">
                  <a:latin typeface="Palatino Linotype" pitchFamily="18" charset="0"/>
                </a:rPr>
                <a:t> </a:t>
              </a:r>
              <a:r>
                <a:rPr lang="ru-RU" sz="1050" dirty="0" err="1">
                  <a:latin typeface="Palatino Linotype" pitchFamily="18" charset="0"/>
                </a:rPr>
                <a:t>бітірушілері</a:t>
              </a:r>
              <a:r>
                <a:rPr lang="ru-RU" sz="1050" dirty="0">
                  <a:latin typeface="Palatino Linotype" pitchFamily="18" charset="0"/>
                </a:rPr>
                <a:t> мен </a:t>
              </a:r>
              <a:r>
                <a:rPr lang="ru-RU" sz="1050" dirty="0" err="1">
                  <a:latin typeface="Palatino Linotype" pitchFamily="18" charset="0"/>
                </a:rPr>
                <a:t>техникалық</a:t>
              </a:r>
              <a:r>
                <a:rPr lang="ru-RU" sz="1050" dirty="0">
                  <a:latin typeface="Palatino Linotype" pitchFamily="18" charset="0"/>
                </a:rPr>
                <a:t> </a:t>
              </a:r>
              <a:r>
                <a:rPr lang="ru-RU" sz="1050" dirty="0" err="1">
                  <a:latin typeface="Palatino Linotype" pitchFamily="18" charset="0"/>
                </a:rPr>
                <a:t>және</a:t>
              </a:r>
              <a:r>
                <a:rPr lang="ru-RU" sz="1050" dirty="0">
                  <a:latin typeface="Palatino Linotype" pitchFamily="18" charset="0"/>
                </a:rPr>
                <a:t> </a:t>
              </a:r>
              <a:r>
                <a:rPr lang="ru-RU" sz="1050" dirty="0" err="1">
                  <a:latin typeface="Palatino Linotype" pitchFamily="18" charset="0"/>
                </a:rPr>
                <a:t>кәсіптік</a:t>
              </a:r>
              <a:r>
                <a:rPr lang="ru-RU" sz="1050" dirty="0">
                  <a:latin typeface="Palatino Linotype" pitchFamily="18" charset="0"/>
                </a:rPr>
                <a:t> </a:t>
              </a:r>
              <a:r>
                <a:rPr lang="ru-RU" sz="1050" dirty="0" err="1">
                  <a:latin typeface="Palatino Linotype" pitchFamily="18" charset="0"/>
                </a:rPr>
                <a:t>немесе</a:t>
              </a:r>
              <a:r>
                <a:rPr lang="ru-RU" sz="1050" dirty="0">
                  <a:latin typeface="Palatino Linotype" pitchFamily="18" charset="0"/>
                </a:rPr>
                <a:t> орта </a:t>
              </a:r>
              <a:r>
                <a:rPr lang="ru-RU" sz="1050" dirty="0" err="1">
                  <a:latin typeface="Palatino Linotype" pitchFamily="18" charset="0"/>
                </a:rPr>
                <a:t>білімнен</a:t>
              </a:r>
              <a:r>
                <a:rPr lang="ru-RU" sz="1050" dirty="0">
                  <a:latin typeface="Palatino Linotype" pitchFamily="18" charset="0"/>
                </a:rPr>
                <a:t> </a:t>
              </a:r>
              <a:r>
                <a:rPr lang="ru-RU" sz="1050" dirty="0" err="1">
                  <a:latin typeface="Palatino Linotype" pitchFamily="18" charset="0"/>
                </a:rPr>
                <a:t>кейінгі</a:t>
              </a:r>
              <a:r>
                <a:rPr lang="ru-RU" sz="1050" dirty="0">
                  <a:latin typeface="Palatino Linotype" pitchFamily="18" charset="0"/>
                </a:rPr>
                <a:t> </a:t>
              </a:r>
              <a:r>
                <a:rPr lang="ru-RU" sz="1050" dirty="0" err="1">
                  <a:latin typeface="Palatino Linotype" pitchFamily="18" charset="0"/>
                </a:rPr>
                <a:t>білім</a:t>
              </a:r>
              <a:r>
                <a:rPr lang="ru-RU" sz="1050" dirty="0">
                  <a:latin typeface="Palatino Linotype" pitchFamily="18" charset="0"/>
                </a:rPr>
                <a:t> беру </a:t>
              </a:r>
              <a:r>
                <a:rPr lang="ru-RU" sz="1050" dirty="0" err="1">
                  <a:latin typeface="Palatino Linotype" pitchFamily="18" charset="0"/>
                </a:rPr>
                <a:t>ұйымдарының</a:t>
              </a:r>
              <a:r>
                <a:rPr lang="ru-RU" sz="1050" dirty="0">
                  <a:latin typeface="Palatino Linotype" pitchFamily="18" charset="0"/>
                </a:rPr>
                <a:t> </a:t>
              </a:r>
              <a:r>
                <a:rPr lang="ru-RU" sz="1050" dirty="0" err="1">
                  <a:latin typeface="Palatino Linotype" pitchFamily="18" charset="0"/>
                </a:rPr>
                <a:t>бітірушілері</a:t>
              </a:r>
              <a:r>
                <a:rPr lang="ru-RU" sz="1050" dirty="0">
                  <a:latin typeface="Palatino Linotype" pitchFamily="18" charset="0"/>
                </a:rPr>
                <a:t> (</a:t>
              </a:r>
              <a:r>
                <a:rPr lang="ru-RU" sz="1050" dirty="0" err="1">
                  <a:latin typeface="Palatino Linotype" pitchFamily="18" charset="0"/>
                </a:rPr>
                <a:t>толық</a:t>
              </a:r>
              <a:r>
                <a:rPr lang="ru-RU" sz="1050" dirty="0">
                  <a:latin typeface="Palatino Linotype" pitchFamily="18" charset="0"/>
                </a:rPr>
                <a:t> </a:t>
              </a:r>
              <a:r>
                <a:rPr lang="ru-RU" sz="1050" dirty="0" err="1">
                  <a:latin typeface="Palatino Linotype" pitchFamily="18" charset="0"/>
                </a:rPr>
                <a:t>оқу</a:t>
              </a:r>
              <a:r>
                <a:rPr lang="ru-RU" sz="1050" dirty="0">
                  <a:latin typeface="Palatino Linotype" pitchFamily="18" charset="0"/>
                </a:rPr>
                <a:t> </a:t>
              </a:r>
              <a:r>
                <a:rPr lang="ru-RU" sz="1050" dirty="0" err="1">
                  <a:latin typeface="Palatino Linotype" pitchFamily="18" charset="0"/>
                </a:rPr>
                <a:t>нысаны</a:t>
              </a:r>
              <a:r>
                <a:rPr lang="ru-RU" sz="1050" dirty="0">
                  <a:latin typeface="Palatino Linotype" pitchFamily="18" charset="0"/>
                </a:rPr>
                <a:t>);</a:t>
              </a:r>
            </a:p>
            <a:p>
              <a:pPr indent="273050" algn="just">
                <a:buFont typeface="Wingdings" pitchFamily="2" charset="2"/>
                <a:buChar char="Ø"/>
              </a:pPr>
              <a:r>
                <a:rPr lang="ru-RU" sz="1050" dirty="0" err="1" smtClean="0">
                  <a:latin typeface="Palatino Linotype" pitchFamily="18" charset="0"/>
                </a:rPr>
                <a:t>техникалық</a:t>
              </a:r>
              <a:r>
                <a:rPr lang="ru-RU" sz="1050" dirty="0" smtClean="0">
                  <a:latin typeface="Palatino Linotype" pitchFamily="18" charset="0"/>
                </a:rPr>
                <a:t> </a:t>
              </a:r>
              <a:r>
                <a:rPr lang="ru-RU" sz="1050" dirty="0" err="1">
                  <a:latin typeface="Palatino Linotype" pitchFamily="18" charset="0"/>
                </a:rPr>
                <a:t>және</a:t>
              </a:r>
              <a:r>
                <a:rPr lang="ru-RU" sz="1050" dirty="0">
                  <a:latin typeface="Palatino Linotype" pitchFamily="18" charset="0"/>
                </a:rPr>
                <a:t> </a:t>
              </a:r>
              <a:r>
                <a:rPr lang="ru-RU" sz="1050" dirty="0" err="1">
                  <a:latin typeface="Palatino Linotype" pitchFamily="18" charset="0"/>
                </a:rPr>
                <a:t>кәсіптік</a:t>
              </a:r>
              <a:r>
                <a:rPr lang="ru-RU" sz="1050" dirty="0">
                  <a:latin typeface="Palatino Linotype" pitchFamily="18" charset="0"/>
                </a:rPr>
                <a:t> </a:t>
              </a:r>
              <a:r>
                <a:rPr lang="ru-RU" sz="1050" dirty="0" err="1">
                  <a:latin typeface="Palatino Linotype" pitchFamily="18" charset="0"/>
                </a:rPr>
                <a:t>немесе</a:t>
              </a:r>
              <a:r>
                <a:rPr lang="ru-RU" sz="1050" dirty="0">
                  <a:latin typeface="Palatino Linotype" pitchFamily="18" charset="0"/>
                </a:rPr>
                <a:t> орта </a:t>
              </a:r>
              <a:r>
                <a:rPr lang="ru-RU" sz="1050" dirty="0" err="1">
                  <a:latin typeface="Palatino Linotype" pitchFamily="18" charset="0"/>
                </a:rPr>
                <a:t>білімнен</a:t>
              </a:r>
              <a:r>
                <a:rPr lang="ru-RU" sz="1050" dirty="0">
                  <a:latin typeface="Palatino Linotype" pitchFamily="18" charset="0"/>
                </a:rPr>
                <a:t> </a:t>
              </a:r>
              <a:r>
                <a:rPr lang="ru-RU" sz="1050" dirty="0" err="1">
                  <a:latin typeface="Palatino Linotype" pitchFamily="18" charset="0"/>
                </a:rPr>
                <a:t>кейінгі</a:t>
              </a:r>
              <a:r>
                <a:rPr lang="ru-RU" sz="1050" dirty="0">
                  <a:latin typeface="Palatino Linotype" pitchFamily="18" charset="0"/>
                </a:rPr>
                <a:t> </a:t>
              </a:r>
              <a:r>
                <a:rPr lang="ru-RU" sz="1050" dirty="0" err="1">
                  <a:latin typeface="Palatino Linotype" pitchFamily="18" charset="0"/>
                </a:rPr>
                <a:t>білім</a:t>
              </a:r>
              <a:r>
                <a:rPr lang="ru-RU" sz="1050" dirty="0">
                  <a:latin typeface="Palatino Linotype" pitchFamily="18" charset="0"/>
                </a:rPr>
                <a:t> беру </a:t>
              </a:r>
              <a:r>
                <a:rPr lang="ru-RU" sz="1050" dirty="0" err="1">
                  <a:latin typeface="Palatino Linotype" pitchFamily="18" charset="0"/>
                </a:rPr>
                <a:t>ұйымдарының</a:t>
              </a:r>
              <a:r>
                <a:rPr lang="ru-RU" sz="1050" dirty="0">
                  <a:latin typeface="Palatino Linotype" pitchFamily="18" charset="0"/>
                </a:rPr>
                <a:t> </a:t>
              </a:r>
              <a:r>
                <a:rPr lang="ru-RU" sz="1050" dirty="0" err="1" smtClean="0">
                  <a:latin typeface="Palatino Linotype" pitchFamily="18" charset="0"/>
                </a:rPr>
                <a:t>бітірушілері</a:t>
              </a:r>
              <a:r>
                <a:rPr lang="ru-RU" sz="1050" dirty="0" smtClean="0">
                  <a:latin typeface="Palatino Linotype" pitchFamily="18" charset="0"/>
                </a:rPr>
                <a:t> (</a:t>
              </a:r>
              <a:r>
                <a:rPr lang="ru-RU" sz="1050" dirty="0" err="1">
                  <a:latin typeface="Palatino Linotype" pitchFamily="18" charset="0"/>
                </a:rPr>
                <a:t>қысқартылған</a:t>
              </a:r>
              <a:r>
                <a:rPr lang="ru-RU" sz="1050" dirty="0">
                  <a:latin typeface="Palatino Linotype" pitchFamily="18" charset="0"/>
                </a:rPr>
                <a:t> </a:t>
              </a:r>
              <a:r>
                <a:rPr lang="ru-RU" sz="1050" dirty="0" err="1">
                  <a:latin typeface="Palatino Linotype" pitchFamily="18" charset="0"/>
                </a:rPr>
                <a:t>оқу</a:t>
              </a:r>
              <a:r>
                <a:rPr lang="ru-RU" sz="1050" dirty="0">
                  <a:latin typeface="Palatino Linotype" pitchFamily="18" charset="0"/>
                </a:rPr>
                <a:t> </a:t>
              </a:r>
              <a:r>
                <a:rPr lang="ru-RU" sz="1050" dirty="0" err="1" smtClean="0">
                  <a:latin typeface="Palatino Linotype" pitchFamily="18" charset="0"/>
                </a:rPr>
                <a:t>нысаны</a:t>
              </a:r>
              <a:r>
                <a:rPr lang="ru-RU" sz="1050" dirty="0" smtClean="0">
                  <a:latin typeface="Palatino Linotype" pitchFamily="18" charset="0"/>
                </a:rPr>
                <a:t>);</a:t>
              </a:r>
              <a:endParaRPr lang="ru-RU" sz="1050" dirty="0">
                <a:latin typeface="Palatino Linotype" pitchFamily="18" charset="0"/>
              </a:endParaRPr>
            </a:p>
            <a:p>
              <a:pPr indent="273050" algn="just">
                <a:buFont typeface="Wingdings" pitchFamily="2" charset="2"/>
                <a:buChar char="Ø"/>
              </a:pPr>
              <a:r>
                <a:rPr lang="ru-RU" sz="1050" dirty="0">
                  <a:latin typeface="Palatino Linotype" pitchFamily="18" charset="0"/>
                </a:rPr>
                <a:t> </a:t>
              </a:r>
              <a:r>
                <a:rPr lang="ru-RU" sz="1050" dirty="0" smtClean="0">
                  <a:latin typeface="Palatino Linotype" pitchFamily="18" charset="0"/>
                </a:rPr>
                <a:t> </a:t>
              </a:r>
              <a:r>
                <a:rPr lang="ru-RU" sz="1050" dirty="0" err="1">
                  <a:latin typeface="Palatino Linotype" pitchFamily="18" charset="0"/>
                </a:rPr>
                <a:t>шетелде</a:t>
              </a:r>
              <a:r>
                <a:rPr lang="ru-RU" sz="1050" dirty="0">
                  <a:latin typeface="Palatino Linotype" pitchFamily="18" charset="0"/>
                </a:rPr>
                <a:t> </a:t>
              </a:r>
              <a:r>
                <a:rPr lang="ru-RU" sz="1050" dirty="0" err="1">
                  <a:latin typeface="Palatino Linotype" pitchFamily="18" charset="0"/>
                </a:rPr>
                <a:t>білім</a:t>
              </a:r>
              <a:r>
                <a:rPr lang="ru-RU" sz="1050" dirty="0">
                  <a:latin typeface="Palatino Linotype" pitchFamily="18" charset="0"/>
                </a:rPr>
                <a:t> </a:t>
              </a:r>
              <a:r>
                <a:rPr lang="ru-RU" sz="1050" dirty="0" err="1">
                  <a:latin typeface="Palatino Linotype" pitchFamily="18" charset="0"/>
                </a:rPr>
                <a:t>алған</a:t>
              </a:r>
              <a:r>
                <a:rPr lang="ru-RU" sz="1050" dirty="0">
                  <a:latin typeface="Palatino Linotype" pitchFamily="18" charset="0"/>
                </a:rPr>
                <a:t> 11 (12) </a:t>
              </a:r>
              <a:r>
                <a:rPr lang="ru-RU" sz="1050" dirty="0" err="1">
                  <a:latin typeface="Palatino Linotype" pitchFamily="18" charset="0"/>
                </a:rPr>
                <a:t>сынып</a:t>
              </a:r>
              <a:r>
                <a:rPr lang="ru-RU" sz="1050" dirty="0">
                  <a:latin typeface="Palatino Linotype" pitchFamily="18" charset="0"/>
                </a:rPr>
                <a:t> </a:t>
              </a:r>
              <a:r>
                <a:rPr lang="ru-RU" sz="1050" dirty="0" err="1">
                  <a:latin typeface="Palatino Linotype" pitchFamily="18" charset="0"/>
                </a:rPr>
                <a:t>бітірушілері</a:t>
              </a:r>
              <a:r>
                <a:rPr lang="ru-RU" sz="1050" dirty="0">
                  <a:latin typeface="Palatino Linotype" pitchFamily="18" charset="0"/>
                </a:rPr>
                <a:t>; </a:t>
              </a:r>
            </a:p>
            <a:p>
              <a:pPr indent="273050" algn="just">
                <a:buFont typeface="Wingdings" pitchFamily="2" charset="2"/>
                <a:buChar char="Ø"/>
              </a:pPr>
              <a:r>
                <a:rPr lang="ru-RU" sz="1050" dirty="0" smtClean="0">
                  <a:latin typeface="Palatino Linotype" pitchFamily="18" charset="0"/>
                </a:rPr>
                <a:t>ҚР </a:t>
              </a:r>
              <a:r>
                <a:rPr lang="ru-RU" sz="1050" dirty="0" err="1" smtClean="0">
                  <a:latin typeface="Palatino Linotype" pitchFamily="18" charset="0"/>
                </a:rPr>
                <a:t>азаматы</a:t>
              </a:r>
              <a:r>
                <a:rPr lang="ru-RU" sz="1050" dirty="0" smtClean="0">
                  <a:latin typeface="Palatino Linotype" pitchFamily="18" charset="0"/>
                </a:rPr>
                <a:t> </a:t>
              </a:r>
              <a:r>
                <a:rPr lang="ru-RU" sz="1050" dirty="0" err="1">
                  <a:latin typeface="Palatino Linotype" pitchFamily="18" charset="0"/>
                </a:rPr>
                <a:t>болып</a:t>
              </a:r>
              <a:r>
                <a:rPr lang="ru-RU" sz="1050" dirty="0">
                  <a:latin typeface="Palatino Linotype" pitchFamily="18" charset="0"/>
                </a:rPr>
                <a:t> </a:t>
              </a:r>
              <a:r>
                <a:rPr lang="ru-RU" sz="1050" dirty="0" err="1">
                  <a:latin typeface="Palatino Linotype" pitchFamily="18" charset="0"/>
                </a:rPr>
                <a:t>табылмайтын</a:t>
              </a:r>
              <a:r>
                <a:rPr lang="ru-RU" sz="1050" dirty="0">
                  <a:latin typeface="Palatino Linotype" pitchFamily="18" charset="0"/>
                </a:rPr>
                <a:t>, </a:t>
              </a:r>
              <a:r>
                <a:rPr lang="ru-RU" sz="1050" dirty="0" err="1">
                  <a:latin typeface="Palatino Linotype" pitchFamily="18" charset="0"/>
                </a:rPr>
                <a:t>ұлты</a:t>
              </a:r>
              <a:r>
                <a:rPr lang="ru-RU" sz="1050" dirty="0">
                  <a:latin typeface="Palatino Linotype" pitchFamily="18" charset="0"/>
                </a:rPr>
                <a:t> </a:t>
              </a:r>
              <a:r>
                <a:rPr lang="ru-RU" sz="1050" dirty="0" err="1">
                  <a:latin typeface="Palatino Linotype" pitchFamily="18" charset="0"/>
                </a:rPr>
                <a:t>қазақ</a:t>
              </a:r>
              <a:r>
                <a:rPr lang="ru-RU" sz="1050" dirty="0">
                  <a:latin typeface="Palatino Linotype" pitchFamily="18" charset="0"/>
                </a:rPr>
                <a:t> </a:t>
              </a:r>
              <a:r>
                <a:rPr lang="ru-RU" sz="1050" dirty="0" err="1">
                  <a:latin typeface="Palatino Linotype" pitchFamily="18" charset="0"/>
                </a:rPr>
                <a:t>адамдар</a:t>
              </a:r>
              <a:r>
                <a:rPr lang="ru-RU" sz="1050" dirty="0">
                  <a:latin typeface="Palatino Linotype" pitchFamily="18" charset="0"/>
                </a:rPr>
                <a:t> (диаспора </a:t>
              </a:r>
              <a:r>
                <a:rPr lang="ru-RU" sz="1050" dirty="0" smtClean="0">
                  <a:latin typeface="Palatino Linotype" pitchFamily="18" charset="0"/>
                </a:rPr>
                <a:t>- </a:t>
              </a:r>
              <a:r>
                <a:rPr lang="ru-RU" sz="1050" dirty="0" err="1" smtClean="0">
                  <a:latin typeface="Palatino Linotype" pitchFamily="18" charset="0"/>
                </a:rPr>
                <a:t>толық</a:t>
              </a:r>
              <a:r>
                <a:rPr lang="ru-RU" sz="1050" dirty="0" smtClean="0">
                  <a:latin typeface="Palatino Linotype" pitchFamily="18" charset="0"/>
                </a:rPr>
                <a:t> </a:t>
              </a:r>
              <a:r>
                <a:rPr lang="ru-RU" sz="1050" dirty="0" err="1">
                  <a:latin typeface="Palatino Linotype" pitchFamily="18" charset="0"/>
                </a:rPr>
                <a:t>оқу</a:t>
              </a:r>
              <a:r>
                <a:rPr lang="ru-RU" sz="1050" dirty="0">
                  <a:latin typeface="Palatino Linotype" pitchFamily="18" charset="0"/>
                </a:rPr>
                <a:t> </a:t>
              </a:r>
              <a:r>
                <a:rPr lang="ru-RU" sz="1050" dirty="0" err="1">
                  <a:latin typeface="Palatino Linotype" pitchFamily="18" charset="0"/>
                </a:rPr>
                <a:t>нысаны</a:t>
              </a:r>
              <a:r>
                <a:rPr lang="ru-RU" sz="1050" dirty="0">
                  <a:latin typeface="Palatino Linotype" pitchFamily="18" charset="0"/>
                </a:rPr>
                <a:t>); </a:t>
              </a:r>
            </a:p>
            <a:p>
              <a:pPr indent="273050" algn="just">
                <a:buFont typeface="Wingdings" pitchFamily="2" charset="2"/>
                <a:buChar char="Ø"/>
              </a:pPr>
              <a:r>
                <a:rPr lang="ru-RU" sz="1050" dirty="0" smtClean="0">
                  <a:latin typeface="Palatino Linotype" pitchFamily="18" charset="0"/>
                </a:rPr>
                <a:t>ҚР </a:t>
              </a:r>
              <a:r>
                <a:rPr lang="ru-RU" sz="1050" dirty="0" err="1" smtClean="0">
                  <a:latin typeface="Palatino Linotype" pitchFamily="18" charset="0"/>
                </a:rPr>
                <a:t>азаматы</a:t>
              </a:r>
              <a:r>
                <a:rPr lang="ru-RU" sz="1050" dirty="0" smtClean="0">
                  <a:latin typeface="Palatino Linotype" pitchFamily="18" charset="0"/>
                </a:rPr>
                <a:t> </a:t>
              </a:r>
              <a:r>
                <a:rPr lang="ru-RU" sz="1050" dirty="0" err="1">
                  <a:latin typeface="Palatino Linotype" pitchFamily="18" charset="0"/>
                </a:rPr>
                <a:t>болып</a:t>
              </a:r>
              <a:r>
                <a:rPr lang="ru-RU" sz="1050" dirty="0">
                  <a:latin typeface="Palatino Linotype" pitchFamily="18" charset="0"/>
                </a:rPr>
                <a:t> </a:t>
              </a:r>
              <a:r>
                <a:rPr lang="ru-RU" sz="1050" dirty="0" err="1">
                  <a:latin typeface="Palatino Linotype" pitchFamily="18" charset="0"/>
                </a:rPr>
                <a:t>табылмайтын</a:t>
              </a:r>
              <a:r>
                <a:rPr lang="ru-RU" sz="1050" dirty="0">
                  <a:latin typeface="Palatino Linotype" pitchFamily="18" charset="0"/>
                </a:rPr>
                <a:t>, </a:t>
              </a:r>
              <a:r>
                <a:rPr lang="ru-RU" sz="1050" dirty="0" err="1">
                  <a:latin typeface="Palatino Linotype" pitchFamily="18" charset="0"/>
                </a:rPr>
                <a:t>ұлты</a:t>
              </a:r>
              <a:r>
                <a:rPr lang="ru-RU" sz="1050" dirty="0">
                  <a:latin typeface="Palatino Linotype" pitchFamily="18" charset="0"/>
                </a:rPr>
                <a:t> </a:t>
              </a:r>
              <a:r>
                <a:rPr lang="ru-RU" sz="1050" dirty="0" err="1">
                  <a:latin typeface="Palatino Linotype" pitchFamily="18" charset="0"/>
                </a:rPr>
                <a:t>қазақ</a:t>
              </a:r>
              <a:r>
                <a:rPr lang="ru-RU" sz="1050" dirty="0">
                  <a:latin typeface="Palatino Linotype" pitchFamily="18" charset="0"/>
                </a:rPr>
                <a:t> </a:t>
              </a:r>
              <a:r>
                <a:rPr lang="ru-RU" sz="1050" dirty="0" err="1">
                  <a:latin typeface="Palatino Linotype" pitchFamily="18" charset="0"/>
                </a:rPr>
                <a:t>адамдар</a:t>
              </a:r>
              <a:r>
                <a:rPr lang="ru-RU" sz="1050" dirty="0">
                  <a:latin typeface="Palatino Linotype" pitchFamily="18" charset="0"/>
                </a:rPr>
                <a:t> (</a:t>
              </a:r>
              <a:r>
                <a:rPr lang="ru-RU" sz="1050" dirty="0" smtClean="0">
                  <a:latin typeface="Palatino Linotype" pitchFamily="18" charset="0"/>
                </a:rPr>
                <a:t>диаспора - </a:t>
              </a:r>
              <a:r>
                <a:rPr lang="ru-RU" sz="1050" dirty="0" err="1" smtClean="0">
                  <a:latin typeface="Palatino Linotype" pitchFamily="18" charset="0"/>
                </a:rPr>
                <a:t>қысқартылған</a:t>
              </a:r>
              <a:r>
                <a:rPr lang="ru-RU" sz="1050" dirty="0" smtClean="0">
                  <a:latin typeface="Palatino Linotype" pitchFamily="18" charset="0"/>
                </a:rPr>
                <a:t> </a:t>
              </a:r>
              <a:r>
                <a:rPr lang="ru-RU" sz="1050" dirty="0" err="1" smtClean="0">
                  <a:latin typeface="Palatino Linotype" pitchFamily="18" charset="0"/>
                </a:rPr>
                <a:t>оқу</a:t>
              </a:r>
              <a:r>
                <a:rPr lang="ru-RU" sz="1050" dirty="0" smtClean="0">
                  <a:latin typeface="Palatino Linotype" pitchFamily="18" charset="0"/>
                </a:rPr>
                <a:t> </a:t>
              </a:r>
              <a:r>
                <a:rPr lang="ru-RU" sz="1050" dirty="0" err="1">
                  <a:latin typeface="Palatino Linotype" pitchFamily="18" charset="0"/>
                </a:rPr>
                <a:t>нысаны</a:t>
              </a:r>
              <a:r>
                <a:rPr lang="ru-RU" sz="1050" dirty="0">
                  <a:latin typeface="Palatino Linotype" pitchFamily="18" charset="0"/>
                </a:rPr>
                <a:t>); </a:t>
              </a:r>
            </a:p>
            <a:p>
              <a:pPr indent="273050" algn="just">
                <a:buFont typeface="Wingdings" pitchFamily="2" charset="2"/>
                <a:buChar char="Ø"/>
              </a:pPr>
              <a:r>
                <a:rPr lang="ru-RU" sz="1050" dirty="0">
                  <a:latin typeface="Palatino Linotype" pitchFamily="18" charset="0"/>
                </a:rPr>
                <a:t>ЖОО-</a:t>
              </a:r>
              <a:r>
                <a:rPr lang="ru-RU" sz="1050" dirty="0" err="1">
                  <a:latin typeface="Palatino Linotype" pitchFamily="18" charset="0"/>
                </a:rPr>
                <a:t>ға</a:t>
              </a:r>
              <a:r>
                <a:rPr lang="ru-RU" sz="1050" dirty="0">
                  <a:latin typeface="Palatino Linotype" pitchFamily="18" charset="0"/>
                </a:rPr>
                <a:t> </a:t>
              </a:r>
              <a:r>
                <a:rPr lang="ru-RU" sz="1050" dirty="0" err="1">
                  <a:latin typeface="Palatino Linotype" pitchFamily="18" charset="0"/>
                </a:rPr>
                <a:t>академиялық</a:t>
              </a:r>
              <a:r>
                <a:rPr lang="ru-RU" sz="1050" dirty="0">
                  <a:latin typeface="Palatino Linotype" pitchFamily="18" charset="0"/>
                </a:rPr>
                <a:t> </a:t>
              </a:r>
              <a:r>
                <a:rPr lang="ru-RU" sz="1050" dirty="0" err="1">
                  <a:latin typeface="Palatino Linotype" pitchFamily="18" charset="0"/>
                </a:rPr>
                <a:t>кезеңге</a:t>
              </a:r>
              <a:r>
                <a:rPr lang="ru-RU" sz="1050" dirty="0">
                  <a:latin typeface="Palatino Linotype" pitchFamily="18" charset="0"/>
                </a:rPr>
                <a:t> </a:t>
              </a:r>
              <a:r>
                <a:rPr lang="ru-RU" sz="1050" dirty="0" err="1">
                  <a:latin typeface="Palatino Linotype" pitchFamily="18" charset="0"/>
                </a:rPr>
                <a:t>қабылданған</a:t>
              </a:r>
              <a:r>
                <a:rPr lang="ru-RU" sz="1050" dirty="0">
                  <a:latin typeface="Palatino Linotype" pitchFamily="18" charset="0"/>
                </a:rPr>
                <a:t> </a:t>
              </a:r>
              <a:r>
                <a:rPr lang="ru-RU" sz="1050" dirty="0" err="1">
                  <a:latin typeface="Palatino Linotype" pitchFamily="18" charset="0"/>
                </a:rPr>
                <a:t>студенттер</a:t>
              </a:r>
              <a:r>
                <a:rPr lang="ru-RU" sz="1050" dirty="0">
                  <a:latin typeface="Palatino Linotype" pitchFamily="18" charset="0"/>
                </a:rPr>
                <a:t> (</a:t>
              </a:r>
              <a:r>
                <a:rPr lang="ru-RU" sz="1050" dirty="0" err="1">
                  <a:latin typeface="Palatino Linotype" pitchFamily="18" charset="0"/>
                </a:rPr>
                <a:t>шартты</a:t>
              </a:r>
              <a:r>
                <a:rPr lang="ru-RU" sz="1050" dirty="0">
                  <a:latin typeface="Palatino Linotype" pitchFamily="18" charset="0"/>
                </a:rPr>
                <a:t> </a:t>
              </a:r>
              <a:r>
                <a:rPr lang="ru-RU" sz="1050" dirty="0" err="1">
                  <a:latin typeface="Palatino Linotype" pitchFamily="18" charset="0"/>
                </a:rPr>
                <a:t>түрде</a:t>
              </a:r>
              <a:r>
                <a:rPr lang="ru-RU" sz="1050" dirty="0">
                  <a:latin typeface="Palatino Linotype" pitchFamily="18" charset="0"/>
                </a:rPr>
                <a:t> </a:t>
              </a:r>
              <a:r>
                <a:rPr lang="ru-RU" sz="1050" dirty="0" err="1">
                  <a:latin typeface="Palatino Linotype" pitchFamily="18" charset="0"/>
                </a:rPr>
                <a:t>қабылданған</a:t>
              </a:r>
              <a:r>
                <a:rPr lang="ru-RU" sz="1050" dirty="0" smtClean="0">
                  <a:latin typeface="Palatino Linotype" pitchFamily="18" charset="0"/>
                </a:rPr>
                <a:t>).</a:t>
              </a:r>
              <a:endParaRPr lang="ru-RU" sz="1050" dirty="0">
                <a:latin typeface="Palatino Linotype" pitchFamily="18" charset="0"/>
              </a:endParaRPr>
            </a:p>
          </p:txBody>
        </p:sp>
        <p:sp>
          <p:nvSpPr>
            <p:cNvPr id="65" name="Прямоугольник 64"/>
            <p:cNvSpPr/>
            <p:nvPr/>
          </p:nvSpPr>
          <p:spPr>
            <a:xfrm>
              <a:off x="8560069" y="3414952"/>
              <a:ext cx="2870873" cy="3323987"/>
            </a:xfrm>
            <a:prstGeom prst="rect">
              <a:avLst/>
            </a:prstGeom>
          </p:spPr>
          <p:txBody>
            <a:bodyPr wrap="square">
              <a:spAutoFit/>
            </a:bodyPr>
            <a:lstStyle/>
            <a:p>
              <a:pPr indent="273050" algn="just">
                <a:buFont typeface="Wingdings" pitchFamily="2" charset="2"/>
                <a:buChar char="Ø"/>
              </a:pPr>
              <a:r>
                <a:rPr lang="ru-RU" sz="1050" dirty="0" err="1" smtClean="0">
                  <a:latin typeface="Palatino Linotype" pitchFamily="18" charset="0"/>
                </a:rPr>
                <a:t>мектептің</a:t>
              </a:r>
              <a:r>
                <a:rPr lang="ru-RU" sz="1050" dirty="0" smtClean="0">
                  <a:latin typeface="Palatino Linotype" pitchFamily="18" charset="0"/>
                </a:rPr>
                <a:t> 11 </a:t>
              </a:r>
              <a:r>
                <a:rPr lang="ru-RU" sz="1050" dirty="0">
                  <a:latin typeface="Palatino Linotype" pitchFamily="18" charset="0"/>
                </a:rPr>
                <a:t>(12) </a:t>
              </a:r>
              <a:r>
                <a:rPr lang="ru-RU" sz="1050" dirty="0" err="1">
                  <a:latin typeface="Palatino Linotype" pitchFamily="18" charset="0"/>
                </a:rPr>
                <a:t>сынып</a:t>
              </a:r>
              <a:r>
                <a:rPr lang="ru-RU" sz="1050" dirty="0">
                  <a:latin typeface="Palatino Linotype" pitchFamily="18" charset="0"/>
                </a:rPr>
                <a:t> </a:t>
              </a:r>
              <a:r>
                <a:rPr lang="ru-RU" sz="1050" dirty="0" err="1" smtClean="0">
                  <a:latin typeface="Palatino Linotype" pitchFamily="18" charset="0"/>
                </a:rPr>
                <a:t>бітірушілері</a:t>
              </a:r>
              <a:r>
                <a:rPr lang="ru-RU" sz="1050" dirty="0" smtClean="0">
                  <a:latin typeface="Palatino Linotype" pitchFamily="18" charset="0"/>
                </a:rPr>
                <a:t>;</a:t>
              </a:r>
              <a:endParaRPr lang="ru-RU" sz="1050" dirty="0">
                <a:latin typeface="Palatino Linotype" pitchFamily="18" charset="0"/>
              </a:endParaRPr>
            </a:p>
            <a:p>
              <a:pPr indent="273050" algn="just">
                <a:buFont typeface="Wingdings" pitchFamily="2" charset="2"/>
                <a:buChar char="Ø"/>
              </a:pPr>
              <a:r>
                <a:rPr lang="ru-RU" sz="1050" dirty="0" err="1">
                  <a:latin typeface="Palatino Linotype" pitchFamily="18" charset="0"/>
                </a:rPr>
                <a:t>мектептің</a:t>
              </a:r>
              <a:r>
                <a:rPr lang="ru-RU" sz="1050" dirty="0">
                  <a:latin typeface="Palatino Linotype" pitchFamily="18" charset="0"/>
                </a:rPr>
                <a:t> </a:t>
              </a:r>
              <a:r>
                <a:rPr lang="ru-RU" sz="1050" dirty="0" err="1">
                  <a:latin typeface="Palatino Linotype" pitchFamily="18" charset="0"/>
                </a:rPr>
                <a:t>өткен</a:t>
              </a:r>
              <a:r>
                <a:rPr lang="ru-RU" sz="1050" dirty="0">
                  <a:latin typeface="Palatino Linotype" pitchFamily="18" charset="0"/>
                </a:rPr>
                <a:t> </a:t>
              </a:r>
              <a:r>
                <a:rPr lang="ru-RU" sz="1050" dirty="0" err="1">
                  <a:latin typeface="Palatino Linotype" pitchFamily="18" charset="0"/>
                </a:rPr>
                <a:t>жылғы</a:t>
              </a:r>
              <a:r>
                <a:rPr lang="ru-RU" sz="1050" dirty="0">
                  <a:latin typeface="Palatino Linotype" pitchFamily="18" charset="0"/>
                </a:rPr>
                <a:t> </a:t>
              </a:r>
              <a:r>
                <a:rPr lang="ru-RU" sz="1050" dirty="0" err="1">
                  <a:latin typeface="Palatino Linotype" pitchFamily="18" charset="0"/>
                </a:rPr>
                <a:t>бітірушілері</a:t>
              </a:r>
              <a:r>
                <a:rPr lang="ru-RU" sz="1050" dirty="0">
                  <a:latin typeface="Palatino Linotype" pitchFamily="18" charset="0"/>
                </a:rPr>
                <a:t> мен </a:t>
              </a:r>
              <a:r>
                <a:rPr lang="ru-RU" sz="1050" dirty="0" err="1">
                  <a:latin typeface="Palatino Linotype" pitchFamily="18" charset="0"/>
                </a:rPr>
                <a:t>техникалық</a:t>
              </a:r>
              <a:r>
                <a:rPr lang="ru-RU" sz="1050" dirty="0">
                  <a:latin typeface="Palatino Linotype" pitchFamily="18" charset="0"/>
                </a:rPr>
                <a:t> </a:t>
              </a:r>
              <a:r>
                <a:rPr lang="ru-RU" sz="1050" dirty="0" err="1">
                  <a:latin typeface="Palatino Linotype" pitchFamily="18" charset="0"/>
                </a:rPr>
                <a:t>және</a:t>
              </a:r>
              <a:r>
                <a:rPr lang="ru-RU" sz="1050" dirty="0">
                  <a:latin typeface="Palatino Linotype" pitchFamily="18" charset="0"/>
                </a:rPr>
                <a:t> </a:t>
              </a:r>
              <a:r>
                <a:rPr lang="ru-RU" sz="1050" dirty="0" err="1">
                  <a:latin typeface="Palatino Linotype" pitchFamily="18" charset="0"/>
                </a:rPr>
                <a:t>кәсіптік</a:t>
              </a:r>
              <a:r>
                <a:rPr lang="ru-RU" sz="1050" dirty="0">
                  <a:latin typeface="Palatino Linotype" pitchFamily="18" charset="0"/>
                </a:rPr>
                <a:t> </a:t>
              </a:r>
              <a:r>
                <a:rPr lang="ru-RU" sz="1050" dirty="0" err="1">
                  <a:latin typeface="Palatino Linotype" pitchFamily="18" charset="0"/>
                </a:rPr>
                <a:t>немесе</a:t>
              </a:r>
              <a:r>
                <a:rPr lang="ru-RU" sz="1050" dirty="0">
                  <a:latin typeface="Palatino Linotype" pitchFamily="18" charset="0"/>
                </a:rPr>
                <a:t> орта </a:t>
              </a:r>
              <a:r>
                <a:rPr lang="ru-RU" sz="1050" dirty="0" err="1">
                  <a:latin typeface="Palatino Linotype" pitchFamily="18" charset="0"/>
                </a:rPr>
                <a:t>білімнен</a:t>
              </a:r>
              <a:r>
                <a:rPr lang="ru-RU" sz="1050" dirty="0">
                  <a:latin typeface="Palatino Linotype" pitchFamily="18" charset="0"/>
                </a:rPr>
                <a:t> </a:t>
              </a:r>
              <a:r>
                <a:rPr lang="ru-RU" sz="1050" dirty="0" err="1">
                  <a:latin typeface="Palatino Linotype" pitchFamily="18" charset="0"/>
                </a:rPr>
                <a:t>кейінгі</a:t>
              </a:r>
              <a:r>
                <a:rPr lang="ru-RU" sz="1050" dirty="0">
                  <a:latin typeface="Palatino Linotype" pitchFamily="18" charset="0"/>
                </a:rPr>
                <a:t> </a:t>
              </a:r>
              <a:r>
                <a:rPr lang="ru-RU" sz="1050" dirty="0" err="1">
                  <a:latin typeface="Palatino Linotype" pitchFamily="18" charset="0"/>
                </a:rPr>
                <a:t>білім</a:t>
              </a:r>
              <a:r>
                <a:rPr lang="ru-RU" sz="1050" dirty="0">
                  <a:latin typeface="Palatino Linotype" pitchFamily="18" charset="0"/>
                </a:rPr>
                <a:t> беру </a:t>
              </a:r>
              <a:r>
                <a:rPr lang="ru-RU" sz="1050" dirty="0" err="1">
                  <a:latin typeface="Palatino Linotype" pitchFamily="18" charset="0"/>
                </a:rPr>
                <a:t>ұйымдарының</a:t>
              </a:r>
              <a:r>
                <a:rPr lang="ru-RU" sz="1050" dirty="0">
                  <a:latin typeface="Palatino Linotype" pitchFamily="18" charset="0"/>
                </a:rPr>
                <a:t> </a:t>
              </a:r>
              <a:r>
                <a:rPr lang="ru-RU" sz="1050" dirty="0" err="1">
                  <a:latin typeface="Palatino Linotype" pitchFamily="18" charset="0"/>
                </a:rPr>
                <a:t>бітірушілері</a:t>
              </a:r>
              <a:r>
                <a:rPr lang="ru-RU" sz="1050" dirty="0">
                  <a:latin typeface="Palatino Linotype" pitchFamily="18" charset="0"/>
                </a:rPr>
                <a:t> (</a:t>
              </a:r>
              <a:r>
                <a:rPr lang="ru-RU" sz="1050" dirty="0" err="1">
                  <a:latin typeface="Palatino Linotype" pitchFamily="18" charset="0"/>
                </a:rPr>
                <a:t>толық</a:t>
              </a:r>
              <a:r>
                <a:rPr lang="ru-RU" sz="1050" dirty="0">
                  <a:latin typeface="Palatino Linotype" pitchFamily="18" charset="0"/>
                </a:rPr>
                <a:t> </a:t>
              </a:r>
              <a:r>
                <a:rPr lang="ru-RU" sz="1050" dirty="0" err="1">
                  <a:latin typeface="Palatino Linotype" pitchFamily="18" charset="0"/>
                </a:rPr>
                <a:t>оқу</a:t>
              </a:r>
              <a:r>
                <a:rPr lang="ru-RU" sz="1050" dirty="0">
                  <a:latin typeface="Palatino Linotype" pitchFamily="18" charset="0"/>
                </a:rPr>
                <a:t> </a:t>
              </a:r>
              <a:r>
                <a:rPr lang="ru-RU" sz="1050" dirty="0" err="1">
                  <a:latin typeface="Palatino Linotype" pitchFamily="18" charset="0"/>
                </a:rPr>
                <a:t>нысаны</a:t>
              </a:r>
              <a:r>
                <a:rPr lang="ru-RU" sz="1050" dirty="0">
                  <a:latin typeface="Palatino Linotype" pitchFamily="18" charset="0"/>
                </a:rPr>
                <a:t>);</a:t>
              </a:r>
            </a:p>
            <a:p>
              <a:pPr indent="273050" algn="just">
                <a:buFont typeface="Wingdings" pitchFamily="2" charset="2"/>
                <a:buChar char="Ø"/>
              </a:pPr>
              <a:r>
                <a:rPr lang="ru-RU" sz="1050" dirty="0" err="1">
                  <a:latin typeface="Palatino Linotype" pitchFamily="18" charset="0"/>
                </a:rPr>
                <a:t>шетелде</a:t>
              </a:r>
              <a:r>
                <a:rPr lang="ru-RU" sz="1050" dirty="0">
                  <a:latin typeface="Palatino Linotype" pitchFamily="18" charset="0"/>
                </a:rPr>
                <a:t> </a:t>
              </a:r>
              <a:r>
                <a:rPr lang="ru-RU" sz="1050" dirty="0" err="1">
                  <a:latin typeface="Palatino Linotype" pitchFamily="18" charset="0"/>
                </a:rPr>
                <a:t>білім</a:t>
              </a:r>
              <a:r>
                <a:rPr lang="ru-RU" sz="1050" dirty="0">
                  <a:latin typeface="Palatino Linotype" pitchFamily="18" charset="0"/>
                </a:rPr>
                <a:t> </a:t>
              </a:r>
              <a:r>
                <a:rPr lang="ru-RU" sz="1050" dirty="0" err="1">
                  <a:latin typeface="Palatino Linotype" pitchFamily="18" charset="0"/>
                </a:rPr>
                <a:t>алған</a:t>
              </a:r>
              <a:r>
                <a:rPr lang="ru-RU" sz="1050" dirty="0">
                  <a:latin typeface="Palatino Linotype" pitchFamily="18" charset="0"/>
                </a:rPr>
                <a:t> 11 (12) </a:t>
              </a:r>
              <a:r>
                <a:rPr lang="ru-RU" sz="1050" dirty="0" err="1">
                  <a:latin typeface="Palatino Linotype" pitchFamily="18" charset="0"/>
                </a:rPr>
                <a:t>сынып</a:t>
              </a:r>
              <a:r>
                <a:rPr lang="ru-RU" sz="1050" dirty="0">
                  <a:latin typeface="Palatino Linotype" pitchFamily="18" charset="0"/>
                </a:rPr>
                <a:t> </a:t>
              </a:r>
              <a:r>
                <a:rPr lang="ru-RU" sz="1050" dirty="0" err="1">
                  <a:latin typeface="Palatino Linotype" pitchFamily="18" charset="0"/>
                </a:rPr>
                <a:t>бітірушілері</a:t>
              </a:r>
              <a:r>
                <a:rPr lang="ru-RU" sz="1050" dirty="0">
                  <a:latin typeface="Palatino Linotype" pitchFamily="18" charset="0"/>
                </a:rPr>
                <a:t>; </a:t>
              </a:r>
            </a:p>
            <a:p>
              <a:pPr indent="273050" algn="just">
                <a:buFont typeface="Wingdings" pitchFamily="2" charset="2"/>
                <a:buChar char="Ø"/>
              </a:pPr>
              <a:r>
                <a:rPr lang="ru-RU" sz="1050" dirty="0">
                  <a:latin typeface="Palatino Linotype" pitchFamily="18" charset="0"/>
                </a:rPr>
                <a:t>ҚР </a:t>
              </a:r>
              <a:r>
                <a:rPr lang="ru-RU" sz="1050" dirty="0" err="1">
                  <a:latin typeface="Palatino Linotype" pitchFamily="18" charset="0"/>
                </a:rPr>
                <a:t>азаматы</a:t>
              </a:r>
              <a:r>
                <a:rPr lang="ru-RU" sz="1050" dirty="0">
                  <a:latin typeface="Palatino Linotype" pitchFamily="18" charset="0"/>
                </a:rPr>
                <a:t> </a:t>
              </a:r>
              <a:r>
                <a:rPr lang="ru-RU" sz="1050" dirty="0" err="1">
                  <a:latin typeface="Palatino Linotype" pitchFamily="18" charset="0"/>
                </a:rPr>
                <a:t>болып</a:t>
              </a:r>
              <a:r>
                <a:rPr lang="ru-RU" sz="1050" dirty="0">
                  <a:latin typeface="Palatino Linotype" pitchFamily="18" charset="0"/>
                </a:rPr>
                <a:t> </a:t>
              </a:r>
              <a:r>
                <a:rPr lang="ru-RU" sz="1050" dirty="0" err="1">
                  <a:latin typeface="Palatino Linotype" pitchFamily="18" charset="0"/>
                </a:rPr>
                <a:t>табылмайтын</a:t>
              </a:r>
              <a:r>
                <a:rPr lang="ru-RU" sz="1050" dirty="0">
                  <a:latin typeface="Palatino Linotype" pitchFamily="18" charset="0"/>
                </a:rPr>
                <a:t>, </a:t>
              </a:r>
              <a:r>
                <a:rPr lang="ru-RU" sz="1050" dirty="0" err="1">
                  <a:latin typeface="Palatino Linotype" pitchFamily="18" charset="0"/>
                </a:rPr>
                <a:t>ұлты</a:t>
              </a:r>
              <a:r>
                <a:rPr lang="ru-RU" sz="1050" dirty="0">
                  <a:latin typeface="Palatino Linotype" pitchFamily="18" charset="0"/>
                </a:rPr>
                <a:t> </a:t>
              </a:r>
              <a:r>
                <a:rPr lang="ru-RU" sz="1050" dirty="0" err="1">
                  <a:latin typeface="Palatino Linotype" pitchFamily="18" charset="0"/>
                </a:rPr>
                <a:t>қазақ</a:t>
              </a:r>
              <a:r>
                <a:rPr lang="ru-RU" sz="1050" dirty="0">
                  <a:latin typeface="Palatino Linotype" pitchFamily="18" charset="0"/>
                </a:rPr>
                <a:t> </a:t>
              </a:r>
              <a:r>
                <a:rPr lang="ru-RU" sz="1050" dirty="0" err="1">
                  <a:latin typeface="Palatino Linotype" pitchFamily="18" charset="0"/>
                </a:rPr>
                <a:t>адамдар</a:t>
              </a:r>
              <a:r>
                <a:rPr lang="ru-RU" sz="1050" dirty="0">
                  <a:latin typeface="Palatino Linotype" pitchFamily="18" charset="0"/>
                </a:rPr>
                <a:t> (диаспора - </a:t>
              </a:r>
              <a:r>
                <a:rPr lang="ru-RU" sz="1050" dirty="0" err="1">
                  <a:latin typeface="Palatino Linotype" pitchFamily="18" charset="0"/>
                </a:rPr>
                <a:t>толық</a:t>
              </a:r>
              <a:r>
                <a:rPr lang="ru-RU" sz="1050" dirty="0">
                  <a:latin typeface="Palatino Linotype" pitchFamily="18" charset="0"/>
                </a:rPr>
                <a:t> </a:t>
              </a:r>
              <a:r>
                <a:rPr lang="ru-RU" sz="1050" dirty="0" err="1">
                  <a:latin typeface="Palatino Linotype" pitchFamily="18" charset="0"/>
                </a:rPr>
                <a:t>оқу</a:t>
              </a:r>
              <a:r>
                <a:rPr lang="ru-RU" sz="1050" dirty="0">
                  <a:latin typeface="Palatino Linotype" pitchFamily="18" charset="0"/>
                </a:rPr>
                <a:t> </a:t>
              </a:r>
              <a:r>
                <a:rPr lang="ru-RU" sz="1050" dirty="0" err="1">
                  <a:latin typeface="Palatino Linotype" pitchFamily="18" charset="0"/>
                </a:rPr>
                <a:t>нысаны</a:t>
              </a:r>
              <a:r>
                <a:rPr lang="ru-RU" sz="1050" dirty="0">
                  <a:latin typeface="Palatino Linotype" pitchFamily="18" charset="0"/>
                </a:rPr>
                <a:t>); </a:t>
              </a:r>
            </a:p>
            <a:p>
              <a:pPr indent="273050" algn="just">
                <a:buFont typeface="Wingdings" pitchFamily="2" charset="2"/>
                <a:buChar char="Ø"/>
              </a:pPr>
              <a:r>
                <a:rPr lang="ru-RU" sz="1050" dirty="0">
                  <a:latin typeface="Palatino Linotype" pitchFamily="18" charset="0"/>
                </a:rPr>
                <a:t>ЖОО-</a:t>
              </a:r>
              <a:r>
                <a:rPr lang="ru-RU" sz="1050" dirty="0" err="1">
                  <a:latin typeface="Palatino Linotype" pitchFamily="18" charset="0"/>
                </a:rPr>
                <a:t>ға</a:t>
              </a:r>
              <a:r>
                <a:rPr lang="ru-RU" sz="1050" dirty="0">
                  <a:latin typeface="Palatino Linotype" pitchFamily="18" charset="0"/>
                </a:rPr>
                <a:t> </a:t>
              </a:r>
              <a:r>
                <a:rPr lang="ru-RU" sz="1050" dirty="0" err="1">
                  <a:latin typeface="Palatino Linotype" pitchFamily="18" charset="0"/>
                </a:rPr>
                <a:t>академиялық</a:t>
              </a:r>
              <a:r>
                <a:rPr lang="ru-RU" sz="1050" dirty="0">
                  <a:latin typeface="Palatino Linotype" pitchFamily="18" charset="0"/>
                </a:rPr>
                <a:t> </a:t>
              </a:r>
              <a:r>
                <a:rPr lang="ru-RU" sz="1050" dirty="0" err="1">
                  <a:latin typeface="Palatino Linotype" pitchFamily="18" charset="0"/>
                </a:rPr>
                <a:t>кезеңге</a:t>
              </a:r>
              <a:r>
                <a:rPr lang="ru-RU" sz="1050" dirty="0">
                  <a:latin typeface="Palatino Linotype" pitchFamily="18" charset="0"/>
                </a:rPr>
                <a:t> </a:t>
              </a:r>
              <a:r>
                <a:rPr lang="ru-RU" sz="1050" dirty="0" err="1">
                  <a:latin typeface="Palatino Linotype" pitchFamily="18" charset="0"/>
                </a:rPr>
                <a:t>қабылданған</a:t>
              </a:r>
              <a:r>
                <a:rPr lang="ru-RU" sz="1050" dirty="0">
                  <a:latin typeface="Palatino Linotype" pitchFamily="18" charset="0"/>
                </a:rPr>
                <a:t> </a:t>
              </a:r>
              <a:r>
                <a:rPr lang="ru-RU" sz="1050" dirty="0" err="1">
                  <a:latin typeface="Palatino Linotype" pitchFamily="18" charset="0"/>
                </a:rPr>
                <a:t>студенттер</a:t>
              </a:r>
              <a:r>
                <a:rPr lang="ru-RU" sz="1050" dirty="0">
                  <a:latin typeface="Palatino Linotype" pitchFamily="18" charset="0"/>
                </a:rPr>
                <a:t> (</a:t>
              </a:r>
              <a:r>
                <a:rPr lang="ru-RU" sz="1050" dirty="0" err="1">
                  <a:latin typeface="Palatino Linotype" pitchFamily="18" charset="0"/>
                </a:rPr>
                <a:t>шартты</a:t>
              </a:r>
              <a:r>
                <a:rPr lang="ru-RU" sz="1050" dirty="0">
                  <a:latin typeface="Palatino Linotype" pitchFamily="18" charset="0"/>
                </a:rPr>
                <a:t> </a:t>
              </a:r>
              <a:r>
                <a:rPr lang="ru-RU" sz="1050" dirty="0" err="1">
                  <a:latin typeface="Palatino Linotype" pitchFamily="18" charset="0"/>
                </a:rPr>
                <a:t>түрде</a:t>
              </a:r>
              <a:r>
                <a:rPr lang="ru-RU" sz="1050" dirty="0">
                  <a:latin typeface="Palatino Linotype" pitchFamily="18" charset="0"/>
                </a:rPr>
                <a:t> </a:t>
              </a:r>
              <a:r>
                <a:rPr lang="ru-RU" sz="1050" dirty="0" err="1">
                  <a:latin typeface="Palatino Linotype" pitchFamily="18" charset="0"/>
                </a:rPr>
                <a:t>қабылданған</a:t>
              </a:r>
              <a:r>
                <a:rPr lang="ru-RU" sz="1050" dirty="0" smtClean="0">
                  <a:latin typeface="Palatino Linotype" pitchFamily="18" charset="0"/>
                </a:rPr>
                <a:t>);</a:t>
              </a:r>
              <a:endParaRPr lang="ru-RU" sz="1050" dirty="0">
                <a:latin typeface="Palatino Linotype" pitchFamily="18" charset="0"/>
              </a:endParaRPr>
            </a:p>
            <a:p>
              <a:pPr indent="273050" algn="just">
                <a:buFont typeface="Wingdings" pitchFamily="2" charset="2"/>
                <a:buChar char="Ø"/>
              </a:pPr>
              <a:r>
                <a:rPr lang="ru-RU" sz="1050" dirty="0">
                  <a:latin typeface="Palatino Linotype" pitchFamily="18" charset="0"/>
                </a:rPr>
                <a:t>ЖОО-да </a:t>
              </a:r>
              <a:r>
                <a:rPr lang="ru-RU" sz="1050" dirty="0" err="1">
                  <a:latin typeface="Palatino Linotype" pitchFamily="18" charset="0"/>
                </a:rPr>
                <a:t>шығармашылық</a:t>
              </a:r>
              <a:r>
                <a:rPr lang="ru-RU" sz="1050" dirty="0">
                  <a:latin typeface="Palatino Linotype" pitchFamily="18" charset="0"/>
                </a:rPr>
                <a:t> </a:t>
              </a:r>
              <a:r>
                <a:rPr lang="ru-RU" sz="1050" dirty="0" err="1">
                  <a:latin typeface="Palatino Linotype" pitchFamily="18" charset="0"/>
                </a:rPr>
                <a:t>дайындықты</a:t>
              </a:r>
              <a:r>
                <a:rPr lang="ru-RU" sz="1050" dirty="0">
                  <a:latin typeface="Palatino Linotype" pitchFamily="18" charset="0"/>
                </a:rPr>
                <a:t> </a:t>
              </a:r>
              <a:r>
                <a:rPr lang="ru-RU" sz="1050" dirty="0" err="1">
                  <a:latin typeface="Palatino Linotype" pitchFamily="18" charset="0"/>
                </a:rPr>
                <a:t>талап</a:t>
              </a:r>
              <a:r>
                <a:rPr lang="ru-RU" sz="1050" dirty="0">
                  <a:latin typeface="Palatino Linotype" pitchFamily="18" charset="0"/>
                </a:rPr>
                <a:t> </a:t>
              </a:r>
              <a:r>
                <a:rPr lang="ru-RU" sz="1050" dirty="0" err="1">
                  <a:latin typeface="Palatino Linotype" pitchFamily="18" charset="0"/>
                </a:rPr>
                <a:t>ететін</a:t>
              </a:r>
              <a:r>
                <a:rPr lang="ru-RU" sz="1050" dirty="0">
                  <a:latin typeface="Palatino Linotype" pitchFamily="18" charset="0"/>
                </a:rPr>
                <a:t> </a:t>
              </a:r>
              <a:r>
                <a:rPr lang="ru-RU" sz="1050" dirty="0" smtClean="0">
                  <a:latin typeface="Palatino Linotype" pitchFamily="18" charset="0"/>
                </a:rPr>
                <a:t>БББ </a:t>
              </a:r>
              <a:r>
                <a:rPr lang="ru-RU" sz="1050" dirty="0" err="1">
                  <a:latin typeface="Palatino Linotype" pitchFamily="18" charset="0"/>
                </a:rPr>
                <a:t>тобының</a:t>
              </a:r>
              <a:r>
                <a:rPr lang="ru-RU" sz="1050" dirty="0">
                  <a:latin typeface="Palatino Linotype" pitchFamily="18" charset="0"/>
                </a:rPr>
                <a:t> </a:t>
              </a:r>
              <a:r>
                <a:rPr lang="ru-RU" sz="1050" dirty="0" err="1">
                  <a:latin typeface="Palatino Linotype" pitchFamily="18" charset="0"/>
                </a:rPr>
                <a:t>студенттері</a:t>
              </a:r>
              <a:r>
                <a:rPr lang="ru-RU" sz="1050" dirty="0">
                  <a:latin typeface="Palatino Linotype" pitchFamily="18" charset="0"/>
                </a:rPr>
                <a:t> </a:t>
              </a:r>
              <a:r>
                <a:rPr lang="ru-RU" sz="1050" dirty="0" err="1">
                  <a:latin typeface="Palatino Linotype" pitchFamily="18" charset="0"/>
                </a:rPr>
                <a:t>және</a:t>
              </a:r>
              <a:r>
                <a:rPr lang="ru-RU" sz="1050" dirty="0">
                  <a:latin typeface="Palatino Linotype" pitchFamily="18" charset="0"/>
                </a:rPr>
                <a:t> </a:t>
              </a:r>
              <a:r>
                <a:rPr lang="ru-RU" sz="1050" dirty="0" err="1">
                  <a:latin typeface="Palatino Linotype" pitchFamily="18" charset="0"/>
                </a:rPr>
                <a:t>басқа</a:t>
              </a:r>
              <a:r>
                <a:rPr lang="ru-RU" sz="1050" dirty="0">
                  <a:latin typeface="Palatino Linotype" pitchFamily="18" charset="0"/>
                </a:rPr>
                <a:t> </a:t>
              </a:r>
              <a:r>
                <a:rPr lang="ru-RU" sz="1050" dirty="0" smtClean="0">
                  <a:latin typeface="Palatino Linotype" pitchFamily="18" charset="0"/>
                </a:rPr>
                <a:t>БББ </a:t>
              </a:r>
              <a:r>
                <a:rPr lang="ru-RU" sz="1050" dirty="0" err="1" smtClean="0">
                  <a:latin typeface="Palatino Linotype" pitchFamily="18" charset="0"/>
                </a:rPr>
                <a:t>тобына</a:t>
              </a:r>
              <a:r>
                <a:rPr lang="ru-RU" sz="1050" dirty="0" smtClean="0">
                  <a:latin typeface="Palatino Linotype" pitchFamily="18" charset="0"/>
                </a:rPr>
                <a:t> </a:t>
              </a:r>
              <a:r>
                <a:rPr lang="ru-RU" sz="1050" dirty="0" err="1">
                  <a:latin typeface="Palatino Linotype" pitchFamily="18" charset="0"/>
                </a:rPr>
                <a:t>ауысуға</a:t>
              </a:r>
              <a:r>
                <a:rPr lang="ru-RU" sz="1050" dirty="0">
                  <a:latin typeface="Palatino Linotype" pitchFamily="18" charset="0"/>
                </a:rPr>
                <a:t> </a:t>
              </a:r>
              <a:r>
                <a:rPr lang="ru-RU" sz="1050" dirty="0" err="1">
                  <a:latin typeface="Palatino Linotype" pitchFamily="18" charset="0"/>
                </a:rPr>
                <a:t>ниет</a:t>
              </a:r>
              <a:r>
                <a:rPr lang="ru-RU" sz="1050" dirty="0">
                  <a:latin typeface="Palatino Linotype" pitchFamily="18" charset="0"/>
                </a:rPr>
                <a:t> </a:t>
              </a:r>
              <a:r>
                <a:rPr lang="ru-RU" sz="1050" dirty="0" err="1">
                  <a:latin typeface="Palatino Linotype" pitchFamily="18" charset="0"/>
                </a:rPr>
                <a:t>білдірген</a:t>
              </a:r>
              <a:r>
                <a:rPr lang="ru-RU" sz="1050" dirty="0">
                  <a:latin typeface="Palatino Linotype" pitchFamily="18" charset="0"/>
                </a:rPr>
                <a:t> </a:t>
              </a:r>
              <a:r>
                <a:rPr lang="ru-RU" sz="1050" dirty="0" err="1">
                  <a:latin typeface="Palatino Linotype" pitchFamily="18" charset="0"/>
                </a:rPr>
                <a:t>студенттер</a:t>
              </a:r>
              <a:r>
                <a:rPr lang="ru-RU" sz="1050" dirty="0">
                  <a:latin typeface="Palatino Linotype" pitchFamily="18" charset="0"/>
                </a:rPr>
                <a:t>;</a:t>
              </a:r>
            </a:p>
            <a:p>
              <a:pPr indent="273050" algn="just">
                <a:buFont typeface="Wingdings" pitchFamily="2" charset="2"/>
                <a:buChar char="Ø"/>
              </a:pPr>
              <a:r>
                <a:rPr lang="ru-RU" sz="1050" dirty="0">
                  <a:latin typeface="Palatino Linotype" pitchFamily="18" charset="0"/>
                </a:rPr>
                <a:t>ЖОО-да </a:t>
              </a:r>
              <a:r>
                <a:rPr lang="ru-RU" sz="1050" dirty="0" err="1">
                  <a:latin typeface="Palatino Linotype" pitchFamily="18" charset="0"/>
                </a:rPr>
                <a:t>басқа</a:t>
              </a:r>
              <a:r>
                <a:rPr lang="ru-RU" sz="1050" dirty="0">
                  <a:latin typeface="Palatino Linotype" pitchFamily="18" charset="0"/>
                </a:rPr>
                <a:t> </a:t>
              </a:r>
              <a:r>
                <a:rPr lang="ru-RU" sz="1050" dirty="0" smtClean="0">
                  <a:latin typeface="Palatino Linotype" pitchFamily="18" charset="0"/>
                </a:rPr>
                <a:t>БББ </a:t>
              </a:r>
              <a:r>
                <a:rPr lang="ru-RU" sz="1050" dirty="0" err="1" smtClean="0">
                  <a:latin typeface="Palatino Linotype" pitchFamily="18" charset="0"/>
                </a:rPr>
                <a:t>тобында</a:t>
              </a:r>
              <a:r>
                <a:rPr lang="ru-RU" sz="1050" dirty="0" smtClean="0">
                  <a:latin typeface="Palatino Linotype" pitchFamily="18" charset="0"/>
                </a:rPr>
                <a:t> </a:t>
              </a:r>
              <a:r>
                <a:rPr lang="ru-RU" sz="1050" dirty="0" err="1">
                  <a:latin typeface="Palatino Linotype" pitchFamily="18" charset="0"/>
                </a:rPr>
                <a:t>оқып</a:t>
              </a:r>
              <a:r>
                <a:rPr lang="ru-RU" sz="1050" dirty="0">
                  <a:latin typeface="Palatino Linotype" pitchFamily="18" charset="0"/>
                </a:rPr>
                <a:t>, </a:t>
              </a:r>
              <a:r>
                <a:rPr lang="ru-RU" sz="1050" dirty="0" err="1">
                  <a:latin typeface="Palatino Linotype" pitchFamily="18" charset="0"/>
                </a:rPr>
                <a:t>педагогикалық</a:t>
              </a:r>
              <a:r>
                <a:rPr lang="ru-RU" sz="1050" dirty="0">
                  <a:latin typeface="Palatino Linotype" pitchFamily="18" charset="0"/>
                </a:rPr>
                <a:t> </a:t>
              </a:r>
              <a:r>
                <a:rPr lang="ru-RU" sz="1050" dirty="0" smtClean="0">
                  <a:latin typeface="Palatino Linotype" pitchFamily="18" charset="0"/>
                </a:rPr>
                <a:t>БББ </a:t>
              </a:r>
              <a:r>
                <a:rPr lang="ru-RU" sz="1050" dirty="0" err="1" smtClean="0">
                  <a:latin typeface="Palatino Linotype" pitchFamily="18" charset="0"/>
                </a:rPr>
                <a:t>тобына</a:t>
              </a:r>
              <a:r>
                <a:rPr lang="ru-RU" sz="1050" dirty="0" smtClean="0">
                  <a:latin typeface="Palatino Linotype" pitchFamily="18" charset="0"/>
                </a:rPr>
                <a:t> </a:t>
              </a:r>
              <a:r>
                <a:rPr lang="ru-RU" sz="1050" dirty="0" err="1">
                  <a:latin typeface="Palatino Linotype" pitchFamily="18" charset="0"/>
                </a:rPr>
                <a:t>ауысуға</a:t>
              </a:r>
              <a:r>
                <a:rPr lang="ru-RU" sz="1050" dirty="0">
                  <a:latin typeface="Palatino Linotype" pitchFamily="18" charset="0"/>
                </a:rPr>
                <a:t> </a:t>
              </a:r>
              <a:r>
                <a:rPr lang="ru-RU" sz="1050" dirty="0" err="1">
                  <a:latin typeface="Palatino Linotype" pitchFamily="18" charset="0"/>
                </a:rPr>
                <a:t>ниет</a:t>
              </a:r>
              <a:r>
                <a:rPr lang="ru-RU" sz="1050" dirty="0">
                  <a:latin typeface="Palatino Linotype" pitchFamily="18" charset="0"/>
                </a:rPr>
                <a:t> </a:t>
              </a:r>
              <a:r>
                <a:rPr lang="ru-RU" sz="1050" dirty="0" err="1">
                  <a:latin typeface="Palatino Linotype" pitchFamily="18" charset="0"/>
                </a:rPr>
                <a:t>білдірген</a:t>
              </a:r>
              <a:r>
                <a:rPr lang="ru-RU" sz="1050" dirty="0">
                  <a:latin typeface="Palatino Linotype" pitchFamily="18" charset="0"/>
                </a:rPr>
                <a:t> </a:t>
              </a:r>
              <a:r>
                <a:rPr lang="ru-RU" sz="1050" dirty="0" err="1" smtClean="0">
                  <a:latin typeface="Palatino Linotype" pitchFamily="18" charset="0"/>
                </a:rPr>
                <a:t>тұлғалар</a:t>
              </a:r>
              <a:r>
                <a:rPr lang="ru-RU" sz="1050" dirty="0" smtClean="0">
                  <a:latin typeface="Palatino Linotype" pitchFamily="18" charset="0"/>
                </a:rPr>
                <a:t>.</a:t>
              </a:r>
              <a:endParaRPr lang="ru-RU" sz="1050" dirty="0">
                <a:latin typeface="Palatino Linotype" pitchFamily="18" charset="0"/>
              </a:endParaRPr>
            </a:p>
          </p:txBody>
        </p:sp>
      </p:grpSp>
    </p:spTree>
    <p:extLst>
      <p:ext uri="{BB962C8B-B14F-4D97-AF65-F5344CB8AC3E}">
        <p14:creationId xmlns:p14="http://schemas.microsoft.com/office/powerpoint/2010/main" val="39747002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Прямоугольник 73"/>
          <p:cNvSpPr/>
          <p:nvPr/>
        </p:nvSpPr>
        <p:spPr>
          <a:xfrm>
            <a:off x="3" y="2"/>
            <a:ext cx="12204700" cy="905864"/>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9211" tIns="34605" rIns="69211" bIns="34605" rtlCol="0" anchor="ctr"/>
          <a:lstStyle/>
          <a:p>
            <a:pPr algn="ctr"/>
            <a:r>
              <a:rPr lang="ru-RU" sz="2400" b="1" dirty="0" smtClean="0">
                <a:solidFill>
                  <a:prstClr val="white"/>
                </a:solidFill>
                <a:latin typeface="Arial" panose="020B0604020202020204" pitchFamily="34" charset="0"/>
                <a:cs typeface="Arial" panose="020B0604020202020204" pitchFamily="34" charset="0"/>
              </a:rPr>
              <a:t>ҰБТ-ҒА ӨТІНІШ БЕРУ</a:t>
            </a:r>
            <a:endParaRPr lang="ru-RU" sz="2400" b="1" dirty="0">
              <a:solidFill>
                <a:prstClr val="white"/>
              </a:solidFill>
              <a:latin typeface="Arial" panose="020B0604020202020204" pitchFamily="34" charset="0"/>
              <a:cs typeface="Arial" panose="020B0604020202020204" pitchFamily="34" charset="0"/>
            </a:endParaRPr>
          </a:p>
        </p:txBody>
      </p:sp>
      <p:sp>
        <p:nvSpPr>
          <p:cNvPr id="82" name="TextBox 81"/>
          <p:cNvSpPr txBox="1"/>
          <p:nvPr/>
        </p:nvSpPr>
        <p:spPr>
          <a:xfrm>
            <a:off x="28433" y="2453098"/>
            <a:ext cx="2530832" cy="2123658"/>
          </a:xfrm>
          <a:prstGeom prst="rect">
            <a:avLst/>
          </a:prstGeom>
          <a:noFill/>
        </p:spPr>
        <p:txBody>
          <a:bodyPr wrap="square" rtlCol="0">
            <a:spAutoFit/>
          </a:bodyPr>
          <a:lstStyle/>
          <a:p>
            <a:pPr algn="ctr"/>
            <a:r>
              <a:rPr lang="ru-RU" i="1" dirty="0" err="1">
                <a:latin typeface="Palatino Linotype" pitchFamily="18" charset="0"/>
              </a:rPr>
              <a:t>Өтініштерді</a:t>
            </a:r>
            <a:r>
              <a:rPr lang="ru-RU" i="1" dirty="0">
                <a:latin typeface="Palatino Linotype" pitchFamily="18" charset="0"/>
              </a:rPr>
              <a:t> </a:t>
            </a:r>
            <a:r>
              <a:rPr lang="ru-RU" i="1" dirty="0" smtClean="0">
                <a:latin typeface="Palatino Linotype" pitchFamily="18" charset="0"/>
              </a:rPr>
              <a:t>ҰТО </a:t>
            </a:r>
            <a:r>
              <a:rPr lang="ru-RU" i="1" dirty="0" err="1">
                <a:latin typeface="Palatino Linotype" pitchFamily="18" charset="0"/>
              </a:rPr>
              <a:t>сайтындағы</a:t>
            </a:r>
            <a:r>
              <a:rPr lang="ru-RU" i="1" dirty="0">
                <a:latin typeface="Palatino Linotype" pitchFamily="18" charset="0"/>
              </a:rPr>
              <a:t> </a:t>
            </a:r>
            <a:r>
              <a:rPr lang="ru-RU" i="1" dirty="0" err="1">
                <a:latin typeface="Palatino Linotype" pitchFamily="18" charset="0"/>
              </a:rPr>
              <a:t>жеке</a:t>
            </a:r>
            <a:r>
              <a:rPr lang="ru-RU" i="1" dirty="0">
                <a:latin typeface="Palatino Linotype" pitchFamily="18" charset="0"/>
              </a:rPr>
              <a:t> кабинет </a:t>
            </a:r>
            <a:r>
              <a:rPr lang="ru-RU" i="1" dirty="0" err="1">
                <a:latin typeface="Palatino Linotype" pitchFamily="18" charset="0"/>
              </a:rPr>
              <a:t>арқылы</a:t>
            </a:r>
            <a:r>
              <a:rPr lang="ru-RU" i="1" dirty="0">
                <a:latin typeface="Palatino Linotype" pitchFamily="18" charset="0"/>
              </a:rPr>
              <a:t> онлайн </a:t>
            </a:r>
            <a:r>
              <a:rPr lang="ru-RU" i="1" dirty="0" err="1">
                <a:latin typeface="Palatino Linotype" pitchFamily="18" charset="0"/>
              </a:rPr>
              <a:t>режимде</a:t>
            </a:r>
            <a:r>
              <a:rPr lang="ru-RU" i="1" dirty="0">
                <a:latin typeface="Palatino Linotype" pitchFamily="18" charset="0"/>
              </a:rPr>
              <a:t> </a:t>
            </a:r>
            <a:r>
              <a:rPr lang="ru-RU" i="1" dirty="0" smtClean="0">
                <a:latin typeface="Palatino Linotype" pitchFamily="18" charset="0"/>
              </a:rPr>
              <a:t>беру </a:t>
            </a:r>
            <a:r>
              <a:rPr lang="ru-RU" i="1" dirty="0" err="1" smtClean="0">
                <a:latin typeface="Palatino Linotype" pitchFamily="18" charset="0"/>
              </a:rPr>
              <a:t>жүзеге</a:t>
            </a:r>
            <a:r>
              <a:rPr lang="ru-RU" i="1" dirty="0" smtClean="0">
                <a:latin typeface="Palatino Linotype" pitchFamily="18" charset="0"/>
              </a:rPr>
              <a:t> </a:t>
            </a:r>
            <a:r>
              <a:rPr lang="ru-RU" i="1" dirty="0" err="1" smtClean="0">
                <a:latin typeface="Palatino Linotype" pitchFamily="18" charset="0"/>
              </a:rPr>
              <a:t>асырылады</a:t>
            </a:r>
            <a:endParaRPr lang="ru-RU" dirty="0">
              <a:latin typeface="Palatino Linotype" pitchFamily="18" charset="0"/>
            </a:endParaRPr>
          </a:p>
        </p:txBody>
      </p:sp>
      <p:grpSp>
        <p:nvGrpSpPr>
          <p:cNvPr id="6" name="Группа 5"/>
          <p:cNvGrpSpPr/>
          <p:nvPr/>
        </p:nvGrpSpPr>
        <p:grpSpPr>
          <a:xfrm>
            <a:off x="180231" y="925210"/>
            <a:ext cx="11929830" cy="6110985"/>
            <a:chOff x="180231" y="925210"/>
            <a:chExt cx="11929830" cy="6110985"/>
          </a:xfrm>
        </p:grpSpPr>
        <p:grpSp>
          <p:nvGrpSpPr>
            <p:cNvPr id="5" name="Группа 4"/>
            <p:cNvGrpSpPr/>
            <p:nvPr/>
          </p:nvGrpSpPr>
          <p:grpSpPr>
            <a:xfrm>
              <a:off x="180231" y="925210"/>
              <a:ext cx="11929830" cy="6110985"/>
              <a:chOff x="180231" y="925210"/>
              <a:chExt cx="11929830" cy="6110985"/>
            </a:xfrm>
          </p:grpSpPr>
          <p:grpSp>
            <p:nvGrpSpPr>
              <p:cNvPr id="4" name="Группа 3"/>
              <p:cNvGrpSpPr/>
              <p:nvPr/>
            </p:nvGrpSpPr>
            <p:grpSpPr>
              <a:xfrm>
                <a:off x="180231" y="925210"/>
                <a:ext cx="11929830" cy="6110985"/>
                <a:chOff x="180231" y="925210"/>
                <a:chExt cx="11929830" cy="6110985"/>
              </a:xfrm>
            </p:grpSpPr>
            <p:grpSp>
              <p:nvGrpSpPr>
                <p:cNvPr id="3" name="Группа 2"/>
                <p:cNvGrpSpPr/>
                <p:nvPr/>
              </p:nvGrpSpPr>
              <p:grpSpPr>
                <a:xfrm>
                  <a:off x="180231" y="925210"/>
                  <a:ext cx="11929830" cy="6110985"/>
                  <a:chOff x="180231" y="925210"/>
                  <a:chExt cx="11929830" cy="6110985"/>
                </a:xfrm>
              </p:grpSpPr>
              <p:sp>
                <p:nvSpPr>
                  <p:cNvPr id="61" name="TextBox 60"/>
                  <p:cNvSpPr txBox="1"/>
                  <p:nvPr/>
                </p:nvSpPr>
                <p:spPr>
                  <a:xfrm>
                    <a:off x="2003038" y="925210"/>
                    <a:ext cx="7569701" cy="585626"/>
                  </a:xfrm>
                  <a:prstGeom prst="rect">
                    <a:avLst/>
                  </a:prstGeom>
                  <a:noFill/>
                </p:spPr>
                <p:txBody>
                  <a:bodyPr wrap="square" lIns="92281" tIns="46141" rIns="92281" bIns="46141" rtlCol="0">
                    <a:spAutoFit/>
                  </a:bodyPr>
                  <a:lstStyle/>
                  <a:p>
                    <a:pPr algn="just"/>
                    <a:r>
                      <a:rPr lang="ru-RU" sz="1600" dirty="0" smtClean="0">
                        <a:solidFill>
                          <a:schemeClr val="tx2"/>
                        </a:solidFill>
                        <a:latin typeface="Palatino Linotype" pitchFamily="18" charset="0"/>
                        <a:cs typeface="Arial" pitchFamily="34" charset="0"/>
                      </a:rPr>
                      <a:t>АВТОРИЗАЦИЯДАН ӨТУ </a:t>
                    </a:r>
                    <a:r>
                      <a:rPr lang="ru-RU" sz="1600" dirty="0" err="1" smtClean="0">
                        <a:solidFill>
                          <a:schemeClr val="tx2"/>
                        </a:solidFill>
                        <a:latin typeface="Palatino Linotype" pitchFamily="18" charset="0"/>
                        <a:cs typeface="Arial" pitchFamily="34" charset="0"/>
                      </a:rPr>
                      <a:t>және</a:t>
                    </a:r>
                    <a:r>
                      <a:rPr lang="ru-RU" sz="1600" dirty="0" smtClean="0">
                        <a:solidFill>
                          <a:schemeClr val="tx2"/>
                        </a:solidFill>
                        <a:latin typeface="Palatino Linotype" pitchFamily="18" charset="0"/>
                        <a:cs typeface="Arial" pitchFamily="34" charset="0"/>
                      </a:rPr>
                      <a:t> </a:t>
                    </a:r>
                    <a:r>
                      <a:rPr lang="ru-RU" sz="1600" dirty="0" err="1" smtClean="0">
                        <a:solidFill>
                          <a:schemeClr val="tx2"/>
                        </a:solidFill>
                        <a:latin typeface="Palatino Linotype" pitchFamily="18" charset="0"/>
                        <a:cs typeface="Arial" pitchFamily="34" charset="0"/>
                      </a:rPr>
                      <a:t>жеке</a:t>
                    </a:r>
                    <a:r>
                      <a:rPr lang="ru-RU" sz="1600" dirty="0" smtClean="0">
                        <a:solidFill>
                          <a:schemeClr val="tx2"/>
                        </a:solidFill>
                        <a:latin typeface="Palatino Linotype" pitchFamily="18" charset="0"/>
                        <a:cs typeface="Arial" pitchFamily="34" charset="0"/>
                      </a:rPr>
                      <a:t> </a:t>
                    </a:r>
                    <a:r>
                      <a:rPr lang="ru-RU" sz="1600" dirty="0" err="1" smtClean="0">
                        <a:solidFill>
                          <a:schemeClr val="tx2"/>
                        </a:solidFill>
                        <a:latin typeface="Palatino Linotype" pitchFamily="18" charset="0"/>
                        <a:cs typeface="Arial" pitchFamily="34" charset="0"/>
                      </a:rPr>
                      <a:t>кабинетін</a:t>
                    </a:r>
                    <a:r>
                      <a:rPr lang="ru-RU" sz="1600" dirty="0" smtClean="0">
                        <a:solidFill>
                          <a:schemeClr val="tx2"/>
                        </a:solidFill>
                        <a:latin typeface="Palatino Linotype" pitchFamily="18" charset="0"/>
                        <a:cs typeface="Arial" pitchFamily="34" charset="0"/>
                      </a:rPr>
                      <a:t> </a:t>
                    </a:r>
                    <a:r>
                      <a:rPr lang="ru-RU" sz="1600" dirty="0" err="1" smtClean="0">
                        <a:solidFill>
                          <a:schemeClr val="tx2"/>
                        </a:solidFill>
                        <a:latin typeface="Palatino Linotype" pitchFamily="18" charset="0"/>
                        <a:cs typeface="Arial" pitchFamily="34" charset="0"/>
                      </a:rPr>
                      <a:t>ашу</a:t>
                    </a:r>
                    <a:r>
                      <a:rPr lang="ru-RU" sz="1600" dirty="0" smtClean="0">
                        <a:solidFill>
                          <a:schemeClr val="tx2"/>
                        </a:solidFill>
                        <a:latin typeface="Palatino Linotype" pitchFamily="18" charset="0"/>
                        <a:cs typeface="Arial" pitchFamily="34" charset="0"/>
                      </a:rPr>
                      <a:t> (</a:t>
                    </a:r>
                    <a:r>
                      <a:rPr lang="ru-RU" sz="1600" dirty="0" err="1" smtClean="0">
                        <a:solidFill>
                          <a:schemeClr val="tx2"/>
                        </a:solidFill>
                        <a:latin typeface="Palatino Linotype" pitchFamily="18" charset="0"/>
                        <a:cs typeface="Arial" pitchFamily="34" charset="0"/>
                      </a:rPr>
                      <a:t>электронды</a:t>
                    </a:r>
                    <a:r>
                      <a:rPr lang="ru-RU" sz="1600" dirty="0" smtClean="0">
                        <a:solidFill>
                          <a:schemeClr val="tx2"/>
                        </a:solidFill>
                        <a:latin typeface="Palatino Linotype" pitchFamily="18" charset="0"/>
                        <a:cs typeface="Arial" pitchFamily="34" charset="0"/>
                      </a:rPr>
                      <a:t> </a:t>
                    </a:r>
                    <a:r>
                      <a:rPr lang="ru-RU" sz="1600" dirty="0" err="1" smtClean="0">
                        <a:solidFill>
                          <a:schemeClr val="tx2"/>
                        </a:solidFill>
                        <a:latin typeface="Palatino Linotype" pitchFamily="18" charset="0"/>
                        <a:cs typeface="Arial" pitchFamily="34" charset="0"/>
                      </a:rPr>
                      <a:t>поштаның</a:t>
                    </a:r>
                    <a:r>
                      <a:rPr lang="ru-RU" sz="1600" dirty="0" smtClean="0">
                        <a:solidFill>
                          <a:schemeClr val="tx2"/>
                        </a:solidFill>
                        <a:latin typeface="Palatino Linotype" pitchFamily="18" charset="0"/>
                        <a:cs typeface="Arial" pitchFamily="34" charset="0"/>
                      </a:rPr>
                      <a:t> </a:t>
                    </a:r>
                    <a:r>
                      <a:rPr lang="ru-RU" sz="1600" dirty="0" err="1" smtClean="0">
                        <a:solidFill>
                          <a:schemeClr val="tx2"/>
                        </a:solidFill>
                        <a:latin typeface="Palatino Linotype" pitchFamily="18" charset="0"/>
                        <a:cs typeface="Arial" pitchFamily="34" charset="0"/>
                      </a:rPr>
                      <a:t>және</a:t>
                    </a:r>
                    <a:r>
                      <a:rPr lang="ru-RU" sz="1600" dirty="0" smtClean="0">
                        <a:solidFill>
                          <a:schemeClr val="tx2"/>
                        </a:solidFill>
                        <a:latin typeface="Palatino Linotype" pitchFamily="18" charset="0"/>
                        <a:cs typeface="Arial" pitchFamily="34" charset="0"/>
                      </a:rPr>
                      <a:t> ЖСН </a:t>
                    </a:r>
                    <a:r>
                      <a:rPr lang="ru-RU" sz="1600" dirty="0" err="1" smtClean="0">
                        <a:solidFill>
                          <a:schemeClr val="tx2"/>
                        </a:solidFill>
                        <a:latin typeface="Palatino Linotype" pitchFamily="18" charset="0"/>
                        <a:cs typeface="Arial" pitchFamily="34" charset="0"/>
                      </a:rPr>
                      <a:t>көмегімен</a:t>
                    </a:r>
                    <a:r>
                      <a:rPr lang="ru-RU" sz="1600" dirty="0" smtClean="0">
                        <a:solidFill>
                          <a:schemeClr val="tx2"/>
                        </a:solidFill>
                        <a:latin typeface="Palatino Linotype" pitchFamily="18" charset="0"/>
                        <a:cs typeface="Arial" pitchFamily="34" charset="0"/>
                      </a:rPr>
                      <a:t> </a:t>
                    </a:r>
                    <a:r>
                      <a:rPr lang="kk-KZ" sz="1600" dirty="0">
                        <a:latin typeface="Palatino Linotype" pitchFamily="18" charset="0"/>
                        <a:hlinkClick r:id="rId3"/>
                      </a:rPr>
                      <a:t>https://app.testcenter.kz/</a:t>
                    </a:r>
                    <a:r>
                      <a:rPr lang="kk-KZ" sz="1600" dirty="0">
                        <a:latin typeface="Palatino Linotype" pitchFamily="18" charset="0"/>
                      </a:rPr>
                      <a:t> </a:t>
                    </a:r>
                    <a:r>
                      <a:rPr lang="ru-RU" sz="1600" dirty="0" err="1" smtClean="0">
                        <a:solidFill>
                          <a:schemeClr val="tx2"/>
                        </a:solidFill>
                        <a:latin typeface="Palatino Linotype" pitchFamily="18" charset="0"/>
                        <a:cs typeface="Arial" pitchFamily="34" charset="0"/>
                      </a:rPr>
                      <a:t>жүйесінде</a:t>
                    </a:r>
                    <a:r>
                      <a:rPr lang="ru-RU" sz="1600" dirty="0" smtClean="0">
                        <a:solidFill>
                          <a:schemeClr val="tx2"/>
                        </a:solidFill>
                        <a:latin typeface="Palatino Linotype" pitchFamily="18" charset="0"/>
                        <a:cs typeface="Arial" pitchFamily="34" charset="0"/>
                      </a:rPr>
                      <a:t> </a:t>
                    </a:r>
                    <a:r>
                      <a:rPr lang="ru-RU" sz="1600" dirty="0" err="1" smtClean="0">
                        <a:solidFill>
                          <a:schemeClr val="tx2"/>
                        </a:solidFill>
                        <a:latin typeface="Palatino Linotype" pitchFamily="18" charset="0"/>
                        <a:cs typeface="Arial" pitchFamily="34" charset="0"/>
                      </a:rPr>
                      <a:t>тіркелу</a:t>
                    </a:r>
                    <a:endParaRPr lang="ru-RU" sz="1400" dirty="0">
                      <a:solidFill>
                        <a:schemeClr val="tx2"/>
                      </a:solidFill>
                      <a:latin typeface="Arial" pitchFamily="34" charset="0"/>
                      <a:cs typeface="Arial" pitchFamily="34" charset="0"/>
                    </a:endParaRPr>
                  </a:p>
                </p:txBody>
              </p:sp>
              <p:sp>
                <p:nvSpPr>
                  <p:cNvPr id="64" name="TextBox 63"/>
                  <p:cNvSpPr txBox="1"/>
                  <p:nvPr/>
                </p:nvSpPr>
                <p:spPr>
                  <a:xfrm>
                    <a:off x="3276115" y="1760088"/>
                    <a:ext cx="8146440" cy="585626"/>
                  </a:xfrm>
                  <a:prstGeom prst="rect">
                    <a:avLst/>
                  </a:prstGeom>
                  <a:noFill/>
                </p:spPr>
                <p:txBody>
                  <a:bodyPr wrap="square" lIns="92281" tIns="46141" rIns="92281" bIns="46141" rtlCol="0">
                    <a:spAutoFit/>
                  </a:bodyPr>
                  <a:lstStyle/>
                  <a:p>
                    <a:pPr algn="just"/>
                    <a:r>
                      <a:rPr lang="ru-RU" sz="1600" dirty="0" err="1" smtClean="0">
                        <a:solidFill>
                          <a:schemeClr val="tx2"/>
                        </a:solidFill>
                        <a:latin typeface="Palatino Linotype" pitchFamily="18" charset="0"/>
                        <a:cs typeface="Arial" pitchFamily="34" charset="0"/>
                      </a:rPr>
                      <a:t>Дербес</a:t>
                    </a:r>
                    <a:r>
                      <a:rPr lang="ru-RU" sz="1600" dirty="0" smtClean="0">
                        <a:solidFill>
                          <a:schemeClr val="tx2"/>
                        </a:solidFill>
                        <a:latin typeface="Palatino Linotype" pitchFamily="18" charset="0"/>
                        <a:cs typeface="Arial" pitchFamily="34" charset="0"/>
                      </a:rPr>
                      <a:t> </a:t>
                    </a:r>
                    <a:r>
                      <a:rPr lang="ru-RU" sz="1600" dirty="0" err="1" smtClean="0">
                        <a:solidFill>
                          <a:schemeClr val="tx2"/>
                        </a:solidFill>
                        <a:latin typeface="Palatino Linotype" pitchFamily="18" charset="0"/>
                        <a:cs typeface="Arial" pitchFamily="34" charset="0"/>
                      </a:rPr>
                      <a:t>деректерді</a:t>
                    </a:r>
                    <a:r>
                      <a:rPr lang="ru-RU" sz="1600" dirty="0" smtClean="0">
                        <a:solidFill>
                          <a:schemeClr val="tx2"/>
                        </a:solidFill>
                        <a:latin typeface="Palatino Linotype" pitchFamily="18" charset="0"/>
                        <a:cs typeface="Arial" pitchFamily="34" charset="0"/>
                      </a:rPr>
                      <a:t> </a:t>
                    </a:r>
                    <a:r>
                      <a:rPr lang="ru-RU" sz="1600" dirty="0" err="1" smtClean="0">
                        <a:solidFill>
                          <a:schemeClr val="tx2"/>
                        </a:solidFill>
                        <a:latin typeface="Palatino Linotype" pitchFamily="18" charset="0"/>
                        <a:cs typeface="Arial" pitchFamily="34" charset="0"/>
                      </a:rPr>
                      <a:t>өңдеуге</a:t>
                    </a:r>
                    <a:r>
                      <a:rPr lang="ru-RU" sz="1600" dirty="0" smtClean="0">
                        <a:solidFill>
                          <a:schemeClr val="tx2"/>
                        </a:solidFill>
                        <a:latin typeface="Palatino Linotype" pitchFamily="18" charset="0"/>
                        <a:cs typeface="Arial" pitchFamily="34" charset="0"/>
                      </a:rPr>
                      <a:t> КЕЛІСІМІН БЕРУ </a:t>
                    </a:r>
                    <a:r>
                      <a:rPr lang="ru-RU" sz="1600" dirty="0" err="1" smtClean="0">
                        <a:solidFill>
                          <a:schemeClr val="tx2"/>
                        </a:solidFill>
                        <a:latin typeface="Palatino Linotype" pitchFamily="18" charset="0"/>
                        <a:cs typeface="Arial" pitchFamily="34" charset="0"/>
                      </a:rPr>
                      <a:t>және</a:t>
                    </a:r>
                    <a:r>
                      <a:rPr lang="ru-RU" sz="1600" dirty="0" smtClean="0">
                        <a:solidFill>
                          <a:schemeClr val="tx2"/>
                        </a:solidFill>
                        <a:latin typeface="Palatino Linotype" pitchFamily="18" charset="0"/>
                        <a:cs typeface="Arial" pitchFamily="34" charset="0"/>
                      </a:rPr>
                      <a:t> </a:t>
                    </a:r>
                    <a:r>
                      <a:rPr lang="ru-RU" sz="1600" dirty="0" err="1" smtClean="0">
                        <a:solidFill>
                          <a:schemeClr val="tx2"/>
                        </a:solidFill>
                        <a:latin typeface="Palatino Linotype" pitchFamily="18" charset="0"/>
                        <a:cs typeface="Arial" pitchFamily="34" charset="0"/>
                      </a:rPr>
                      <a:t>тестілеу</a:t>
                    </a:r>
                    <a:r>
                      <a:rPr lang="ru-RU" sz="1600" dirty="0" smtClean="0">
                        <a:solidFill>
                          <a:schemeClr val="tx2"/>
                        </a:solidFill>
                        <a:latin typeface="Palatino Linotype" pitchFamily="18" charset="0"/>
                        <a:cs typeface="Arial" pitchFamily="34" charset="0"/>
                      </a:rPr>
                      <a:t> </a:t>
                    </a:r>
                    <a:r>
                      <a:rPr lang="ru-RU" sz="1600" dirty="0" err="1" smtClean="0">
                        <a:solidFill>
                          <a:schemeClr val="tx2"/>
                        </a:solidFill>
                        <a:latin typeface="Palatino Linotype" pitchFamily="18" charset="0"/>
                        <a:cs typeface="Arial" pitchFamily="34" charset="0"/>
                      </a:rPr>
                      <a:t>кезінде</a:t>
                    </a:r>
                    <a:r>
                      <a:rPr lang="ru-RU" sz="1600" dirty="0" smtClean="0">
                        <a:solidFill>
                          <a:schemeClr val="tx2"/>
                        </a:solidFill>
                        <a:latin typeface="Palatino Linotype" pitchFamily="18" charset="0"/>
                        <a:cs typeface="Arial" pitchFamily="34" charset="0"/>
                      </a:rPr>
                      <a:t> </a:t>
                    </a:r>
                    <a:r>
                      <a:rPr lang="ru-RU" sz="1600" dirty="0" err="1" smtClean="0">
                        <a:solidFill>
                          <a:schemeClr val="tx2"/>
                        </a:solidFill>
                        <a:latin typeface="Palatino Linotype" pitchFamily="18" charset="0"/>
                        <a:cs typeface="Arial" pitchFamily="34" charset="0"/>
                      </a:rPr>
                      <a:t>тәртіп</a:t>
                    </a:r>
                    <a:r>
                      <a:rPr lang="ru-RU" sz="1600" dirty="0" smtClean="0">
                        <a:solidFill>
                          <a:schemeClr val="tx2"/>
                        </a:solidFill>
                        <a:latin typeface="Palatino Linotype" pitchFamily="18" charset="0"/>
                        <a:cs typeface="Arial" pitchFamily="34" charset="0"/>
                      </a:rPr>
                      <a:t> </a:t>
                    </a:r>
                    <a:r>
                      <a:rPr lang="ru-RU" sz="1600" dirty="0" err="1" smtClean="0">
                        <a:solidFill>
                          <a:schemeClr val="tx2"/>
                        </a:solidFill>
                        <a:latin typeface="Palatino Linotype" pitchFamily="18" charset="0"/>
                        <a:cs typeface="Arial" pitchFamily="34" charset="0"/>
                      </a:rPr>
                      <a:t>сақтау</a:t>
                    </a:r>
                    <a:r>
                      <a:rPr lang="ru-RU" sz="1600" dirty="0" smtClean="0">
                        <a:solidFill>
                          <a:schemeClr val="tx2"/>
                        </a:solidFill>
                        <a:latin typeface="Palatino Linotype" pitchFamily="18" charset="0"/>
                        <a:cs typeface="Arial" pitchFamily="34" charset="0"/>
                      </a:rPr>
                      <a:t> </a:t>
                    </a:r>
                    <a:r>
                      <a:rPr lang="ru-RU" sz="1600" dirty="0" err="1" smtClean="0">
                        <a:solidFill>
                          <a:schemeClr val="tx2"/>
                        </a:solidFill>
                        <a:latin typeface="Palatino Linotype" pitchFamily="18" charset="0"/>
                        <a:cs typeface="Arial" pitchFamily="34" charset="0"/>
                      </a:rPr>
                      <a:t>ережелерімен</a:t>
                    </a:r>
                    <a:r>
                      <a:rPr lang="ru-RU" sz="1600" dirty="0" smtClean="0">
                        <a:solidFill>
                          <a:schemeClr val="tx2"/>
                        </a:solidFill>
                        <a:latin typeface="Palatino Linotype" pitchFamily="18" charset="0"/>
                        <a:cs typeface="Arial" pitchFamily="34" charset="0"/>
                      </a:rPr>
                      <a:t> ТАНЫСУ</a:t>
                    </a:r>
                    <a:endParaRPr lang="ru-RU" sz="1600" i="1" dirty="0">
                      <a:solidFill>
                        <a:schemeClr val="tx2"/>
                      </a:solidFill>
                      <a:latin typeface="Palatino Linotype" pitchFamily="18" charset="0"/>
                      <a:cs typeface="Arial" pitchFamily="34" charset="0"/>
                    </a:endParaRPr>
                  </a:p>
                </p:txBody>
              </p:sp>
              <p:sp>
                <p:nvSpPr>
                  <p:cNvPr id="66" name="TextBox 65"/>
                  <p:cNvSpPr txBox="1"/>
                  <p:nvPr/>
                </p:nvSpPr>
                <p:spPr>
                  <a:xfrm>
                    <a:off x="4420269" y="2593354"/>
                    <a:ext cx="7111644" cy="585626"/>
                  </a:xfrm>
                  <a:prstGeom prst="rect">
                    <a:avLst/>
                  </a:prstGeom>
                  <a:noFill/>
                </p:spPr>
                <p:txBody>
                  <a:bodyPr wrap="square" lIns="92281" tIns="46141" rIns="92281" bIns="46141" rtlCol="0">
                    <a:spAutoFit/>
                  </a:bodyPr>
                  <a:lstStyle/>
                  <a:p>
                    <a:pPr algn="just"/>
                    <a:r>
                      <a:rPr lang="ru-RU" sz="1600" dirty="0" smtClean="0">
                        <a:solidFill>
                          <a:schemeClr val="tx2"/>
                        </a:solidFill>
                        <a:latin typeface="Palatino Linotype" pitchFamily="18" charset="0"/>
                        <a:cs typeface="Arial" pitchFamily="34" charset="0"/>
                      </a:rPr>
                      <a:t>ДЕРЕКТЕР ҰБДҚ-дан </a:t>
                    </a:r>
                    <a:r>
                      <a:rPr lang="ru-RU" sz="1600" dirty="0" err="1" smtClean="0">
                        <a:solidFill>
                          <a:schemeClr val="tx2"/>
                        </a:solidFill>
                        <a:latin typeface="Palatino Linotype" pitchFamily="18" charset="0"/>
                        <a:cs typeface="Arial" pitchFamily="34" charset="0"/>
                      </a:rPr>
                      <a:t>алынады</a:t>
                    </a:r>
                    <a:r>
                      <a:rPr lang="ru-RU" sz="1600" dirty="0">
                        <a:solidFill>
                          <a:schemeClr val="tx2"/>
                        </a:solidFill>
                        <a:latin typeface="Palatino Linotype" pitchFamily="18" charset="0"/>
                        <a:cs typeface="Arial" pitchFamily="34" charset="0"/>
                      </a:rPr>
                      <a:t> (</a:t>
                    </a:r>
                    <a:r>
                      <a:rPr lang="ru-RU" sz="1600" dirty="0" err="1">
                        <a:solidFill>
                          <a:schemeClr val="tx2"/>
                        </a:solidFill>
                        <a:latin typeface="Palatino Linotype" pitchFamily="18" charset="0"/>
                        <a:cs typeface="Arial" pitchFamily="34" charset="0"/>
                      </a:rPr>
                      <a:t>өтініш</a:t>
                    </a:r>
                    <a:r>
                      <a:rPr lang="ru-RU" sz="1600" dirty="0">
                        <a:solidFill>
                          <a:schemeClr val="tx2"/>
                        </a:solidFill>
                        <a:latin typeface="Palatino Linotype" pitchFamily="18" charset="0"/>
                        <a:cs typeface="Arial" pitchFamily="34" charset="0"/>
                      </a:rPr>
                      <a:t> </a:t>
                    </a:r>
                    <a:r>
                      <a:rPr lang="ru-RU" sz="1600" dirty="0" err="1" smtClean="0">
                        <a:solidFill>
                          <a:schemeClr val="tx2"/>
                        </a:solidFill>
                        <a:latin typeface="Palatino Linotype" pitchFamily="18" charset="0"/>
                        <a:cs typeface="Arial" pitchFamily="34" charset="0"/>
                      </a:rPr>
                      <a:t>берушілер</a:t>
                    </a:r>
                    <a:r>
                      <a:rPr lang="ru-RU" sz="1600" dirty="0" smtClean="0">
                        <a:solidFill>
                          <a:schemeClr val="tx2"/>
                        </a:solidFill>
                        <a:latin typeface="Palatino Linotype" pitchFamily="18" charset="0"/>
                        <a:cs typeface="Arial" pitchFamily="34" charset="0"/>
                      </a:rPr>
                      <a:t> </a:t>
                    </a:r>
                    <a:r>
                      <a:rPr lang="ru-RU" sz="1600" dirty="0">
                        <a:solidFill>
                          <a:schemeClr val="tx2"/>
                        </a:solidFill>
                        <a:latin typeface="Palatino Linotype" pitchFamily="18" charset="0"/>
                        <a:cs typeface="Arial" pitchFamily="34" charset="0"/>
                      </a:rPr>
                      <a:t>ЖСН </a:t>
                    </a:r>
                    <a:r>
                      <a:rPr lang="ru-RU" sz="1600" dirty="0" err="1">
                        <a:solidFill>
                          <a:schemeClr val="tx2"/>
                        </a:solidFill>
                        <a:latin typeface="Palatino Linotype" pitchFamily="18" charset="0"/>
                        <a:cs typeface="Arial" pitchFamily="34" charset="0"/>
                      </a:rPr>
                      <a:t>көрсеткен</a:t>
                    </a:r>
                    <a:r>
                      <a:rPr lang="ru-RU" sz="1600" dirty="0">
                        <a:solidFill>
                          <a:schemeClr val="tx2"/>
                        </a:solidFill>
                        <a:latin typeface="Palatino Linotype" pitchFamily="18" charset="0"/>
                        <a:cs typeface="Arial" pitchFamily="34" charset="0"/>
                      </a:rPr>
                      <a:t> </a:t>
                    </a:r>
                    <a:r>
                      <a:rPr lang="ru-RU" sz="1600" dirty="0" err="1">
                        <a:solidFill>
                          <a:schemeClr val="tx2"/>
                        </a:solidFill>
                        <a:latin typeface="Palatino Linotype" pitchFamily="18" charset="0"/>
                        <a:cs typeface="Arial" pitchFamily="34" charset="0"/>
                      </a:rPr>
                      <a:t>кезде</a:t>
                    </a:r>
                    <a:r>
                      <a:rPr lang="ru-RU" sz="1600" dirty="0">
                        <a:solidFill>
                          <a:schemeClr val="tx2"/>
                        </a:solidFill>
                        <a:latin typeface="Palatino Linotype" pitchFamily="18" charset="0"/>
                        <a:cs typeface="Arial" pitchFamily="34" charset="0"/>
                      </a:rPr>
                      <a:t> </a:t>
                    </a:r>
                    <a:r>
                      <a:rPr lang="ru-RU" sz="1600" dirty="0" smtClean="0">
                        <a:solidFill>
                          <a:schemeClr val="tx2"/>
                        </a:solidFill>
                        <a:latin typeface="Palatino Linotype" pitchFamily="18" charset="0"/>
                        <a:cs typeface="Arial" pitchFamily="34" charset="0"/>
                      </a:rPr>
                      <a:t>Т.А.Ә</a:t>
                    </a:r>
                    <a:r>
                      <a:rPr lang="ru-RU" sz="1600" dirty="0">
                        <a:solidFill>
                          <a:schemeClr val="tx2"/>
                        </a:solidFill>
                        <a:latin typeface="Palatino Linotype" pitchFamily="18" charset="0"/>
                        <a:cs typeface="Arial" pitchFamily="34" charset="0"/>
                      </a:rPr>
                      <a:t>., </a:t>
                    </a:r>
                    <a:r>
                      <a:rPr lang="ru-RU" sz="1600" dirty="0" err="1">
                        <a:solidFill>
                          <a:schemeClr val="tx2"/>
                        </a:solidFill>
                        <a:latin typeface="Palatino Linotype" pitchFamily="18" charset="0"/>
                        <a:cs typeface="Arial" pitchFamily="34" charset="0"/>
                      </a:rPr>
                      <a:t>ұлты</a:t>
                    </a:r>
                    <a:r>
                      <a:rPr lang="ru-RU" sz="1600" dirty="0">
                        <a:solidFill>
                          <a:schemeClr val="tx2"/>
                        </a:solidFill>
                        <a:latin typeface="Palatino Linotype" pitchFamily="18" charset="0"/>
                        <a:cs typeface="Arial" pitchFamily="34" charset="0"/>
                      </a:rPr>
                      <a:t>, </a:t>
                    </a:r>
                    <a:r>
                      <a:rPr lang="ru-RU" sz="1600" dirty="0" err="1">
                        <a:solidFill>
                          <a:schemeClr val="tx2"/>
                        </a:solidFill>
                        <a:latin typeface="Palatino Linotype" pitchFamily="18" charset="0"/>
                        <a:cs typeface="Arial" pitchFamily="34" charset="0"/>
                      </a:rPr>
                      <a:t>азаматтығы</a:t>
                    </a:r>
                    <a:r>
                      <a:rPr lang="ru-RU" sz="1600" dirty="0">
                        <a:solidFill>
                          <a:schemeClr val="tx2"/>
                        </a:solidFill>
                        <a:latin typeface="Palatino Linotype" pitchFamily="18" charset="0"/>
                        <a:cs typeface="Arial" pitchFamily="34" charset="0"/>
                      </a:rPr>
                      <a:t>, </a:t>
                    </a:r>
                    <a:r>
                      <a:rPr lang="ru-RU" sz="1600" dirty="0" err="1">
                        <a:solidFill>
                          <a:schemeClr val="tx2"/>
                        </a:solidFill>
                        <a:latin typeface="Palatino Linotype" pitchFamily="18" charset="0"/>
                        <a:cs typeface="Arial" pitchFamily="34" charset="0"/>
                      </a:rPr>
                      <a:t>оқу</a:t>
                    </a:r>
                    <a:r>
                      <a:rPr lang="ru-RU" sz="1600" dirty="0">
                        <a:solidFill>
                          <a:schemeClr val="tx2"/>
                        </a:solidFill>
                        <a:latin typeface="Palatino Linotype" pitchFamily="18" charset="0"/>
                        <a:cs typeface="Arial" pitchFamily="34" charset="0"/>
                      </a:rPr>
                      <a:t> </a:t>
                    </a:r>
                    <a:r>
                      <a:rPr lang="ru-RU" sz="1600" dirty="0" err="1">
                        <a:solidFill>
                          <a:schemeClr val="tx2"/>
                        </a:solidFill>
                        <a:latin typeface="Palatino Linotype" pitchFamily="18" charset="0"/>
                        <a:cs typeface="Arial" pitchFamily="34" charset="0"/>
                      </a:rPr>
                      <a:t>орны</a:t>
                    </a:r>
                    <a:r>
                      <a:rPr lang="ru-RU" sz="1600" dirty="0">
                        <a:solidFill>
                          <a:schemeClr val="tx2"/>
                        </a:solidFill>
                        <a:latin typeface="Palatino Linotype" pitchFamily="18" charset="0"/>
                        <a:cs typeface="Arial" pitchFamily="34" charset="0"/>
                      </a:rPr>
                      <a:t> ҰБДҚ-дан </a:t>
                    </a:r>
                    <a:r>
                      <a:rPr lang="ru-RU" sz="1600" dirty="0" err="1" smtClean="0">
                        <a:solidFill>
                          <a:schemeClr val="tx2"/>
                        </a:solidFill>
                        <a:latin typeface="Palatino Linotype" pitchFamily="18" charset="0"/>
                        <a:cs typeface="Arial" pitchFamily="34" charset="0"/>
                      </a:rPr>
                      <a:t>таңдалады</a:t>
                    </a:r>
                    <a:r>
                      <a:rPr lang="ru-RU" sz="1600" dirty="0">
                        <a:solidFill>
                          <a:schemeClr val="tx2"/>
                        </a:solidFill>
                        <a:latin typeface="Palatino Linotype" pitchFamily="18" charset="0"/>
                        <a:cs typeface="Arial" pitchFamily="34" charset="0"/>
                      </a:rPr>
                      <a:t>)</a:t>
                    </a:r>
                  </a:p>
                </p:txBody>
              </p:sp>
              <p:grpSp>
                <p:nvGrpSpPr>
                  <p:cNvPr id="2" name="Группа 1"/>
                  <p:cNvGrpSpPr/>
                  <p:nvPr/>
                </p:nvGrpSpPr>
                <p:grpSpPr>
                  <a:xfrm>
                    <a:off x="180231" y="954177"/>
                    <a:ext cx="7970332" cy="4864639"/>
                    <a:chOff x="53678" y="918468"/>
                    <a:chExt cx="7970332" cy="4864639"/>
                  </a:xfrm>
                </p:grpSpPr>
                <p:sp>
                  <p:nvSpPr>
                    <p:cNvPr id="38" name="Прямоугольник 37"/>
                    <p:cNvSpPr/>
                    <p:nvPr/>
                  </p:nvSpPr>
                  <p:spPr>
                    <a:xfrm rot="16200000">
                      <a:off x="630563" y="853689"/>
                      <a:ext cx="221123" cy="792928"/>
                    </a:xfrm>
                    <a:prstGeom prst="rect">
                      <a:avLst/>
                    </a:prstGeom>
                    <a:solidFill>
                      <a:srgbClr val="DBF8F9"/>
                    </a:solidFill>
                    <a:ln>
                      <a:noFill/>
                    </a:ln>
                  </p:spPr>
                  <p:style>
                    <a:lnRef idx="2">
                      <a:schemeClr val="accent1">
                        <a:shade val="50000"/>
                      </a:schemeClr>
                    </a:lnRef>
                    <a:fillRef idx="1">
                      <a:schemeClr val="accent1"/>
                    </a:fillRef>
                    <a:effectRef idx="0">
                      <a:schemeClr val="accent1"/>
                    </a:effectRef>
                    <a:fontRef idx="minor">
                      <a:schemeClr val="lt1"/>
                    </a:fontRef>
                  </p:style>
                  <p:txBody>
                    <a:bodyPr lIns="92281" tIns="46141" rIns="92281" bIns="46141" rtlCol="0" anchor="ctr"/>
                    <a:lstStyle/>
                    <a:p>
                      <a:pPr algn="ctr"/>
                      <a:endParaRPr lang="ru-RU"/>
                    </a:p>
                  </p:txBody>
                </p:sp>
                <p:sp>
                  <p:nvSpPr>
                    <p:cNvPr id="39" name="Овал 38"/>
                    <p:cNvSpPr/>
                    <p:nvPr/>
                  </p:nvSpPr>
                  <p:spPr>
                    <a:xfrm>
                      <a:off x="53678" y="1059351"/>
                      <a:ext cx="360422" cy="368498"/>
                    </a:xfrm>
                    <a:prstGeom prst="ellipse">
                      <a:avLst/>
                    </a:prstGeom>
                    <a:solidFill>
                      <a:srgbClr val="86E8EA"/>
                    </a:solidFill>
                    <a:ln>
                      <a:noFill/>
                    </a:ln>
                  </p:spPr>
                  <p:style>
                    <a:lnRef idx="2">
                      <a:schemeClr val="accent1">
                        <a:shade val="50000"/>
                      </a:schemeClr>
                    </a:lnRef>
                    <a:fillRef idx="1">
                      <a:schemeClr val="accent1"/>
                    </a:fillRef>
                    <a:effectRef idx="0">
                      <a:schemeClr val="accent1"/>
                    </a:effectRef>
                    <a:fontRef idx="minor">
                      <a:schemeClr val="lt1"/>
                    </a:fontRef>
                  </p:style>
                  <p:txBody>
                    <a:bodyPr lIns="92281" tIns="46141" rIns="92281" bIns="46141" rtlCol="0" anchor="ctr"/>
                    <a:lstStyle/>
                    <a:p>
                      <a:pPr algn="ctr"/>
                      <a:r>
                        <a:rPr lang="en-US" sz="1400" dirty="0">
                          <a:latin typeface="Palatino Linotype" pitchFamily="18" charset="0"/>
                        </a:rPr>
                        <a:t>1</a:t>
                      </a:r>
                      <a:endParaRPr lang="ru-RU" sz="1400" dirty="0">
                        <a:latin typeface="Palatino Linotype" pitchFamily="18" charset="0"/>
                      </a:endParaRPr>
                    </a:p>
                  </p:txBody>
                </p:sp>
                <p:sp>
                  <p:nvSpPr>
                    <p:cNvPr id="40" name="Прямоугольник 39"/>
                    <p:cNvSpPr/>
                    <p:nvPr/>
                  </p:nvSpPr>
                  <p:spPr>
                    <a:xfrm rot="10800000">
                      <a:off x="1251078" y="1552943"/>
                      <a:ext cx="216277" cy="405348"/>
                    </a:xfrm>
                    <a:prstGeom prst="rect">
                      <a:avLst/>
                    </a:prstGeom>
                    <a:solidFill>
                      <a:srgbClr val="DBF8F9"/>
                    </a:solidFill>
                    <a:ln>
                      <a:noFill/>
                    </a:ln>
                  </p:spPr>
                  <p:style>
                    <a:lnRef idx="2">
                      <a:schemeClr val="accent1">
                        <a:shade val="50000"/>
                      </a:schemeClr>
                    </a:lnRef>
                    <a:fillRef idx="1">
                      <a:schemeClr val="accent1"/>
                    </a:fillRef>
                    <a:effectRef idx="0">
                      <a:schemeClr val="accent1"/>
                    </a:effectRef>
                    <a:fontRef idx="minor">
                      <a:schemeClr val="lt1"/>
                    </a:fontRef>
                  </p:style>
                  <p:txBody>
                    <a:bodyPr lIns="92281" tIns="46141" rIns="92281" bIns="46141" rtlCol="0" anchor="ctr"/>
                    <a:lstStyle/>
                    <a:p>
                      <a:pPr algn="ctr"/>
                      <a:endParaRPr lang="ru-RU"/>
                    </a:p>
                  </p:txBody>
                </p:sp>
                <p:sp>
                  <p:nvSpPr>
                    <p:cNvPr id="41" name="Овал 40"/>
                    <p:cNvSpPr/>
                    <p:nvPr/>
                  </p:nvSpPr>
                  <p:spPr>
                    <a:xfrm>
                      <a:off x="1065496" y="918468"/>
                      <a:ext cx="648759" cy="663296"/>
                    </a:xfrm>
                    <a:prstGeom prst="ellipse">
                      <a:avLst/>
                    </a:prstGeom>
                    <a:solidFill>
                      <a:srgbClr val="86E8EA"/>
                    </a:solidFill>
                    <a:ln>
                      <a:noFill/>
                    </a:ln>
                  </p:spPr>
                  <p:style>
                    <a:lnRef idx="2">
                      <a:schemeClr val="accent1">
                        <a:shade val="50000"/>
                      </a:schemeClr>
                    </a:lnRef>
                    <a:fillRef idx="1">
                      <a:schemeClr val="accent1"/>
                    </a:fillRef>
                    <a:effectRef idx="0">
                      <a:schemeClr val="accent1"/>
                    </a:effectRef>
                    <a:fontRef idx="minor">
                      <a:schemeClr val="lt1"/>
                    </a:fontRef>
                  </p:style>
                  <p:txBody>
                    <a:bodyPr lIns="92281" tIns="46141" rIns="92281" bIns="46141" rtlCol="0" anchor="ctr"/>
                    <a:lstStyle/>
                    <a:p>
                      <a:pPr algn="ctr"/>
                      <a:endParaRPr lang="ru-RU"/>
                    </a:p>
                  </p:txBody>
                </p:sp>
                <p:sp>
                  <p:nvSpPr>
                    <p:cNvPr id="42" name="Прямоугольник 41"/>
                    <p:cNvSpPr/>
                    <p:nvPr/>
                  </p:nvSpPr>
                  <p:spPr>
                    <a:xfrm rot="16200000">
                      <a:off x="1765924" y="1610411"/>
                      <a:ext cx="221123" cy="901055"/>
                    </a:xfrm>
                    <a:prstGeom prst="rect">
                      <a:avLst/>
                    </a:prstGeom>
                    <a:solidFill>
                      <a:srgbClr val="CAF5F6"/>
                    </a:solidFill>
                    <a:ln>
                      <a:noFill/>
                    </a:ln>
                  </p:spPr>
                  <p:style>
                    <a:lnRef idx="2">
                      <a:schemeClr val="accent1">
                        <a:shade val="50000"/>
                      </a:schemeClr>
                    </a:lnRef>
                    <a:fillRef idx="1">
                      <a:schemeClr val="accent1"/>
                    </a:fillRef>
                    <a:effectRef idx="0">
                      <a:schemeClr val="accent1"/>
                    </a:effectRef>
                    <a:fontRef idx="minor">
                      <a:schemeClr val="lt1"/>
                    </a:fontRef>
                  </p:style>
                  <p:txBody>
                    <a:bodyPr lIns="92281" tIns="46141" rIns="92281" bIns="46141" rtlCol="0" anchor="ctr"/>
                    <a:lstStyle/>
                    <a:p>
                      <a:pPr algn="ctr"/>
                      <a:endParaRPr lang="ru-RU"/>
                    </a:p>
                  </p:txBody>
                </p:sp>
                <p:sp>
                  <p:nvSpPr>
                    <p:cNvPr id="43" name="Овал 42"/>
                    <p:cNvSpPr/>
                    <p:nvPr/>
                  </p:nvSpPr>
                  <p:spPr>
                    <a:xfrm>
                      <a:off x="1179005" y="1888498"/>
                      <a:ext cx="468548" cy="479047"/>
                    </a:xfrm>
                    <a:prstGeom prst="ellipse">
                      <a:avLst/>
                    </a:prstGeom>
                    <a:solidFill>
                      <a:srgbClr val="4CDCE0"/>
                    </a:solidFill>
                    <a:ln>
                      <a:noFill/>
                    </a:ln>
                  </p:spPr>
                  <p:style>
                    <a:lnRef idx="2">
                      <a:schemeClr val="accent1">
                        <a:shade val="50000"/>
                      </a:schemeClr>
                    </a:lnRef>
                    <a:fillRef idx="1">
                      <a:schemeClr val="accent1"/>
                    </a:fillRef>
                    <a:effectRef idx="0">
                      <a:schemeClr val="accent1"/>
                    </a:effectRef>
                    <a:fontRef idx="minor">
                      <a:schemeClr val="lt1"/>
                    </a:fontRef>
                  </p:style>
                  <p:txBody>
                    <a:bodyPr lIns="92281" tIns="46141" rIns="92281" bIns="46141" rtlCol="0" anchor="ctr"/>
                    <a:lstStyle/>
                    <a:p>
                      <a:pPr algn="ctr"/>
                      <a:r>
                        <a:rPr lang="en-US" sz="1600" dirty="0">
                          <a:latin typeface="Palatino Linotype" pitchFamily="18" charset="0"/>
                        </a:rPr>
                        <a:t>2</a:t>
                      </a:r>
                      <a:endParaRPr lang="ru-RU" sz="1600" dirty="0">
                        <a:latin typeface="Palatino Linotype" pitchFamily="18" charset="0"/>
                      </a:endParaRPr>
                    </a:p>
                  </p:txBody>
                </p:sp>
                <p:sp>
                  <p:nvSpPr>
                    <p:cNvPr id="44" name="Прямоугольник 43"/>
                    <p:cNvSpPr/>
                    <p:nvPr/>
                  </p:nvSpPr>
                  <p:spPr>
                    <a:xfrm rot="10800000">
                      <a:off x="2507344" y="2318915"/>
                      <a:ext cx="216277" cy="405348"/>
                    </a:xfrm>
                    <a:prstGeom prst="rect">
                      <a:avLst/>
                    </a:prstGeom>
                    <a:solidFill>
                      <a:srgbClr val="DBF8F9"/>
                    </a:solidFill>
                    <a:ln>
                      <a:noFill/>
                    </a:ln>
                  </p:spPr>
                  <p:style>
                    <a:lnRef idx="2">
                      <a:schemeClr val="accent1">
                        <a:shade val="50000"/>
                      </a:schemeClr>
                    </a:lnRef>
                    <a:fillRef idx="1">
                      <a:schemeClr val="accent1"/>
                    </a:fillRef>
                    <a:effectRef idx="0">
                      <a:schemeClr val="accent1"/>
                    </a:effectRef>
                    <a:fontRef idx="minor">
                      <a:schemeClr val="lt1"/>
                    </a:fontRef>
                  </p:style>
                  <p:txBody>
                    <a:bodyPr lIns="92281" tIns="46141" rIns="92281" bIns="46141" rtlCol="0" anchor="ctr"/>
                    <a:lstStyle/>
                    <a:p>
                      <a:pPr algn="ctr"/>
                      <a:endParaRPr lang="ru-RU"/>
                    </a:p>
                  </p:txBody>
                </p:sp>
                <p:sp>
                  <p:nvSpPr>
                    <p:cNvPr id="45" name="Овал 44"/>
                    <p:cNvSpPr/>
                    <p:nvPr/>
                  </p:nvSpPr>
                  <p:spPr>
                    <a:xfrm>
                      <a:off x="2291067" y="1729327"/>
                      <a:ext cx="648759" cy="663296"/>
                    </a:xfrm>
                    <a:prstGeom prst="ellipse">
                      <a:avLst/>
                    </a:prstGeom>
                    <a:solidFill>
                      <a:srgbClr val="4CDCE0"/>
                    </a:solidFill>
                    <a:ln>
                      <a:noFill/>
                    </a:ln>
                  </p:spPr>
                  <p:style>
                    <a:lnRef idx="2">
                      <a:schemeClr val="accent1">
                        <a:shade val="50000"/>
                      </a:schemeClr>
                    </a:lnRef>
                    <a:fillRef idx="1">
                      <a:schemeClr val="accent1"/>
                    </a:fillRef>
                    <a:effectRef idx="0">
                      <a:schemeClr val="accent1"/>
                    </a:effectRef>
                    <a:fontRef idx="minor">
                      <a:schemeClr val="lt1"/>
                    </a:fontRef>
                  </p:style>
                  <p:txBody>
                    <a:bodyPr lIns="92281" tIns="46141" rIns="92281" bIns="46141" rtlCol="0" anchor="ctr"/>
                    <a:lstStyle/>
                    <a:p>
                      <a:pPr algn="ctr"/>
                      <a:endParaRPr lang="ru-RU"/>
                    </a:p>
                  </p:txBody>
                </p:sp>
                <p:sp>
                  <p:nvSpPr>
                    <p:cNvPr id="46" name="Прямоугольник 45"/>
                    <p:cNvSpPr/>
                    <p:nvPr/>
                  </p:nvSpPr>
                  <p:spPr>
                    <a:xfrm rot="16200000">
                      <a:off x="2991495" y="2421197"/>
                      <a:ext cx="221123" cy="901055"/>
                    </a:xfrm>
                    <a:prstGeom prst="rect">
                      <a:avLst/>
                    </a:prstGeom>
                    <a:solidFill>
                      <a:srgbClr val="BBE6F3"/>
                    </a:solidFill>
                    <a:ln>
                      <a:noFill/>
                    </a:ln>
                  </p:spPr>
                  <p:style>
                    <a:lnRef idx="2">
                      <a:schemeClr val="accent1">
                        <a:shade val="50000"/>
                      </a:schemeClr>
                    </a:lnRef>
                    <a:fillRef idx="1">
                      <a:schemeClr val="accent1"/>
                    </a:fillRef>
                    <a:effectRef idx="0">
                      <a:schemeClr val="accent1"/>
                    </a:effectRef>
                    <a:fontRef idx="minor">
                      <a:schemeClr val="lt1"/>
                    </a:fontRef>
                  </p:style>
                  <p:txBody>
                    <a:bodyPr lIns="92281" tIns="46141" rIns="92281" bIns="46141" rtlCol="0" anchor="ctr"/>
                    <a:lstStyle/>
                    <a:p>
                      <a:pPr algn="ctr"/>
                      <a:endParaRPr lang="ru-RU"/>
                    </a:p>
                  </p:txBody>
                </p:sp>
                <p:sp>
                  <p:nvSpPr>
                    <p:cNvPr id="47" name="Овал 46"/>
                    <p:cNvSpPr/>
                    <p:nvPr/>
                  </p:nvSpPr>
                  <p:spPr>
                    <a:xfrm>
                      <a:off x="2404279" y="2687474"/>
                      <a:ext cx="468548" cy="479047"/>
                    </a:xfrm>
                    <a:prstGeom prst="ellipse">
                      <a:avLst/>
                    </a:prstGeom>
                    <a:solidFill>
                      <a:srgbClr val="71C9E5"/>
                    </a:solidFill>
                    <a:ln>
                      <a:noFill/>
                    </a:ln>
                  </p:spPr>
                  <p:style>
                    <a:lnRef idx="2">
                      <a:schemeClr val="accent1">
                        <a:shade val="50000"/>
                      </a:schemeClr>
                    </a:lnRef>
                    <a:fillRef idx="1">
                      <a:schemeClr val="accent1"/>
                    </a:fillRef>
                    <a:effectRef idx="0">
                      <a:schemeClr val="accent1"/>
                    </a:effectRef>
                    <a:fontRef idx="minor">
                      <a:schemeClr val="lt1"/>
                    </a:fontRef>
                  </p:style>
                  <p:txBody>
                    <a:bodyPr lIns="92281" tIns="46141" rIns="92281" bIns="46141" rtlCol="0" anchor="ctr"/>
                    <a:lstStyle/>
                    <a:p>
                      <a:pPr algn="ctr"/>
                      <a:r>
                        <a:rPr lang="en-US" sz="1600" dirty="0">
                          <a:latin typeface="Palatino Linotype" pitchFamily="18" charset="0"/>
                        </a:rPr>
                        <a:t>3</a:t>
                      </a:r>
                      <a:endParaRPr lang="ru-RU" sz="1600" dirty="0">
                        <a:latin typeface="Palatino Linotype" pitchFamily="18" charset="0"/>
                      </a:endParaRPr>
                    </a:p>
                  </p:txBody>
                </p:sp>
                <p:sp>
                  <p:nvSpPr>
                    <p:cNvPr id="48" name="Прямоугольник 47"/>
                    <p:cNvSpPr/>
                    <p:nvPr/>
                  </p:nvSpPr>
                  <p:spPr>
                    <a:xfrm rot="10800000">
                      <a:off x="3732915" y="3129701"/>
                      <a:ext cx="216277" cy="405348"/>
                    </a:xfrm>
                    <a:prstGeom prst="rect">
                      <a:avLst/>
                    </a:prstGeom>
                    <a:solidFill>
                      <a:srgbClr val="BBE6F3"/>
                    </a:solidFill>
                    <a:ln>
                      <a:noFill/>
                    </a:ln>
                  </p:spPr>
                  <p:style>
                    <a:lnRef idx="2">
                      <a:schemeClr val="accent1">
                        <a:shade val="50000"/>
                      </a:schemeClr>
                    </a:lnRef>
                    <a:fillRef idx="1">
                      <a:schemeClr val="accent1"/>
                    </a:fillRef>
                    <a:effectRef idx="0">
                      <a:schemeClr val="accent1"/>
                    </a:effectRef>
                    <a:fontRef idx="minor">
                      <a:schemeClr val="lt1"/>
                    </a:fontRef>
                  </p:style>
                  <p:txBody>
                    <a:bodyPr lIns="92281" tIns="46141" rIns="92281" bIns="46141" rtlCol="0" anchor="ctr"/>
                    <a:lstStyle/>
                    <a:p>
                      <a:pPr algn="ctr"/>
                      <a:endParaRPr lang="ru-RU"/>
                    </a:p>
                  </p:txBody>
                </p:sp>
                <p:sp>
                  <p:nvSpPr>
                    <p:cNvPr id="49" name="Овал 48"/>
                    <p:cNvSpPr/>
                    <p:nvPr/>
                  </p:nvSpPr>
                  <p:spPr>
                    <a:xfrm>
                      <a:off x="3516638" y="2540113"/>
                      <a:ext cx="648759" cy="663296"/>
                    </a:xfrm>
                    <a:prstGeom prst="ellipse">
                      <a:avLst/>
                    </a:prstGeom>
                    <a:solidFill>
                      <a:srgbClr val="71C9E5"/>
                    </a:solidFill>
                    <a:ln>
                      <a:noFill/>
                    </a:ln>
                  </p:spPr>
                  <p:style>
                    <a:lnRef idx="2">
                      <a:schemeClr val="accent1">
                        <a:shade val="50000"/>
                      </a:schemeClr>
                    </a:lnRef>
                    <a:fillRef idx="1">
                      <a:schemeClr val="accent1"/>
                    </a:fillRef>
                    <a:effectRef idx="0">
                      <a:schemeClr val="accent1"/>
                    </a:effectRef>
                    <a:fontRef idx="minor">
                      <a:schemeClr val="lt1"/>
                    </a:fontRef>
                  </p:style>
                  <p:txBody>
                    <a:bodyPr lIns="92281" tIns="46141" rIns="92281" bIns="46141" rtlCol="0" anchor="ctr"/>
                    <a:lstStyle/>
                    <a:p>
                      <a:pPr algn="ctr"/>
                      <a:endParaRPr lang="ru-RU"/>
                    </a:p>
                  </p:txBody>
                </p:sp>
                <p:sp>
                  <p:nvSpPr>
                    <p:cNvPr id="50" name="Прямоугольник 49"/>
                    <p:cNvSpPr/>
                    <p:nvPr/>
                  </p:nvSpPr>
                  <p:spPr>
                    <a:xfrm rot="16200000">
                      <a:off x="4361250" y="3305690"/>
                      <a:ext cx="221123" cy="901055"/>
                    </a:xfrm>
                    <a:prstGeom prst="rect">
                      <a:avLst/>
                    </a:prstGeom>
                    <a:solidFill>
                      <a:srgbClr val="D0E0F4"/>
                    </a:solidFill>
                    <a:ln>
                      <a:noFill/>
                    </a:ln>
                  </p:spPr>
                  <p:style>
                    <a:lnRef idx="2">
                      <a:schemeClr val="accent1">
                        <a:shade val="50000"/>
                      </a:schemeClr>
                    </a:lnRef>
                    <a:fillRef idx="1">
                      <a:schemeClr val="accent1"/>
                    </a:fillRef>
                    <a:effectRef idx="0">
                      <a:schemeClr val="accent1"/>
                    </a:effectRef>
                    <a:fontRef idx="minor">
                      <a:schemeClr val="lt1"/>
                    </a:fontRef>
                  </p:style>
                  <p:txBody>
                    <a:bodyPr lIns="92281" tIns="46141" rIns="92281" bIns="46141" rtlCol="0" anchor="ctr"/>
                    <a:lstStyle/>
                    <a:p>
                      <a:pPr algn="ctr"/>
                      <a:endParaRPr lang="ru-RU"/>
                    </a:p>
                  </p:txBody>
                </p:sp>
                <p:sp>
                  <p:nvSpPr>
                    <p:cNvPr id="51" name="Овал 50"/>
                    <p:cNvSpPr/>
                    <p:nvPr/>
                  </p:nvSpPr>
                  <p:spPr>
                    <a:xfrm>
                      <a:off x="3588730" y="3498240"/>
                      <a:ext cx="468548" cy="479047"/>
                    </a:xfrm>
                    <a:prstGeom prst="ellipse">
                      <a:avLst/>
                    </a:prstGeom>
                    <a:solidFill>
                      <a:srgbClr val="8AB2E2"/>
                    </a:solidFill>
                    <a:ln>
                      <a:noFill/>
                    </a:ln>
                  </p:spPr>
                  <p:style>
                    <a:lnRef idx="2">
                      <a:schemeClr val="accent1">
                        <a:shade val="50000"/>
                      </a:schemeClr>
                    </a:lnRef>
                    <a:fillRef idx="1">
                      <a:schemeClr val="accent1"/>
                    </a:fillRef>
                    <a:effectRef idx="0">
                      <a:schemeClr val="accent1"/>
                    </a:effectRef>
                    <a:fontRef idx="minor">
                      <a:schemeClr val="lt1"/>
                    </a:fontRef>
                  </p:style>
                  <p:txBody>
                    <a:bodyPr lIns="92281" tIns="46141" rIns="92281" bIns="46141" rtlCol="0" anchor="ctr"/>
                    <a:lstStyle/>
                    <a:p>
                      <a:pPr algn="ctr"/>
                      <a:r>
                        <a:rPr lang="en-US" sz="1600" dirty="0">
                          <a:latin typeface="Palatino Linotype" pitchFamily="18" charset="0"/>
                        </a:rPr>
                        <a:t>4</a:t>
                      </a:r>
                      <a:endParaRPr lang="ru-RU" sz="1600" dirty="0">
                        <a:latin typeface="Palatino Linotype" pitchFamily="18" charset="0"/>
                      </a:endParaRPr>
                    </a:p>
                  </p:txBody>
                </p:sp>
                <p:sp>
                  <p:nvSpPr>
                    <p:cNvPr id="52" name="Прямоугольник 51"/>
                    <p:cNvSpPr/>
                    <p:nvPr/>
                  </p:nvSpPr>
                  <p:spPr>
                    <a:xfrm rot="10800000">
                      <a:off x="5030578" y="4014195"/>
                      <a:ext cx="216277" cy="405348"/>
                    </a:xfrm>
                    <a:prstGeom prst="rect">
                      <a:avLst/>
                    </a:prstGeom>
                    <a:solidFill>
                      <a:srgbClr val="D0E0F4"/>
                    </a:solidFill>
                    <a:ln>
                      <a:noFill/>
                    </a:ln>
                  </p:spPr>
                  <p:style>
                    <a:lnRef idx="2">
                      <a:schemeClr val="accent1">
                        <a:shade val="50000"/>
                      </a:schemeClr>
                    </a:lnRef>
                    <a:fillRef idx="1">
                      <a:schemeClr val="accent1"/>
                    </a:fillRef>
                    <a:effectRef idx="0">
                      <a:schemeClr val="accent1"/>
                    </a:effectRef>
                    <a:fontRef idx="minor">
                      <a:schemeClr val="lt1"/>
                    </a:fontRef>
                  </p:style>
                  <p:txBody>
                    <a:bodyPr lIns="92281" tIns="46141" rIns="92281" bIns="46141" rtlCol="0" anchor="ctr"/>
                    <a:lstStyle/>
                    <a:p>
                      <a:pPr algn="ctr"/>
                      <a:endParaRPr lang="ru-RU"/>
                    </a:p>
                  </p:txBody>
                </p:sp>
                <p:sp>
                  <p:nvSpPr>
                    <p:cNvPr id="53" name="Овал 52"/>
                    <p:cNvSpPr/>
                    <p:nvPr/>
                  </p:nvSpPr>
                  <p:spPr>
                    <a:xfrm>
                      <a:off x="4814301" y="3424606"/>
                      <a:ext cx="648759" cy="663296"/>
                    </a:xfrm>
                    <a:prstGeom prst="ellipse">
                      <a:avLst/>
                    </a:prstGeom>
                    <a:solidFill>
                      <a:srgbClr val="8AB2E2"/>
                    </a:solidFill>
                    <a:ln>
                      <a:noFill/>
                    </a:ln>
                  </p:spPr>
                  <p:style>
                    <a:lnRef idx="2">
                      <a:schemeClr val="accent1">
                        <a:shade val="50000"/>
                      </a:schemeClr>
                    </a:lnRef>
                    <a:fillRef idx="1">
                      <a:schemeClr val="accent1"/>
                    </a:fillRef>
                    <a:effectRef idx="0">
                      <a:schemeClr val="accent1"/>
                    </a:effectRef>
                    <a:fontRef idx="minor">
                      <a:schemeClr val="lt1"/>
                    </a:fontRef>
                  </p:style>
                  <p:txBody>
                    <a:bodyPr lIns="92281" tIns="46141" rIns="92281" bIns="46141" rtlCol="0" anchor="ctr"/>
                    <a:lstStyle/>
                    <a:p>
                      <a:pPr algn="ctr"/>
                      <a:endParaRPr lang="ru-RU"/>
                    </a:p>
                  </p:txBody>
                </p:sp>
                <p:sp>
                  <p:nvSpPr>
                    <p:cNvPr id="54" name="Прямоугольник 53"/>
                    <p:cNvSpPr/>
                    <p:nvPr/>
                  </p:nvSpPr>
                  <p:spPr>
                    <a:xfrm rot="16200000">
                      <a:off x="5586821" y="4190184"/>
                      <a:ext cx="221123" cy="901055"/>
                    </a:xfrm>
                    <a:prstGeom prst="rect">
                      <a:avLst/>
                    </a:prstGeom>
                    <a:solidFill>
                      <a:srgbClr val="B8D0EE"/>
                    </a:solidFill>
                    <a:ln>
                      <a:noFill/>
                    </a:ln>
                  </p:spPr>
                  <p:style>
                    <a:lnRef idx="2">
                      <a:schemeClr val="accent1">
                        <a:shade val="50000"/>
                      </a:schemeClr>
                    </a:lnRef>
                    <a:fillRef idx="1">
                      <a:schemeClr val="accent1"/>
                    </a:fillRef>
                    <a:effectRef idx="0">
                      <a:schemeClr val="accent1"/>
                    </a:effectRef>
                    <a:fontRef idx="minor">
                      <a:schemeClr val="lt1"/>
                    </a:fontRef>
                  </p:style>
                  <p:txBody>
                    <a:bodyPr lIns="92281" tIns="46141" rIns="92281" bIns="46141" rtlCol="0" anchor="ctr"/>
                    <a:lstStyle/>
                    <a:p>
                      <a:pPr algn="ctr"/>
                      <a:endParaRPr lang="ru-RU"/>
                    </a:p>
                  </p:txBody>
                </p:sp>
                <p:sp>
                  <p:nvSpPr>
                    <p:cNvPr id="55" name="Овал 54"/>
                    <p:cNvSpPr/>
                    <p:nvPr/>
                  </p:nvSpPr>
                  <p:spPr>
                    <a:xfrm>
                      <a:off x="4886393" y="4382734"/>
                      <a:ext cx="468548" cy="479047"/>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2281" tIns="46141" rIns="92281" bIns="46141" rtlCol="0" anchor="ctr"/>
                    <a:lstStyle/>
                    <a:p>
                      <a:pPr algn="ctr"/>
                      <a:r>
                        <a:rPr lang="en-US" sz="1600" dirty="0">
                          <a:latin typeface="Palatino Linotype" pitchFamily="18" charset="0"/>
                        </a:rPr>
                        <a:t>5</a:t>
                      </a:r>
                      <a:endParaRPr lang="ru-RU" sz="1600" dirty="0">
                        <a:latin typeface="Palatino Linotype" pitchFamily="18" charset="0"/>
                      </a:endParaRPr>
                    </a:p>
                  </p:txBody>
                </p:sp>
                <p:sp>
                  <p:nvSpPr>
                    <p:cNvPr id="56" name="Прямоугольник 55"/>
                    <p:cNvSpPr/>
                    <p:nvPr/>
                  </p:nvSpPr>
                  <p:spPr>
                    <a:xfrm rot="10800000">
                      <a:off x="6256148" y="4898688"/>
                      <a:ext cx="216277" cy="405348"/>
                    </a:xfrm>
                    <a:prstGeom prst="rect">
                      <a:avLst/>
                    </a:prstGeom>
                    <a:solidFill>
                      <a:srgbClr val="B8D0EE"/>
                    </a:solidFill>
                    <a:ln>
                      <a:noFill/>
                    </a:ln>
                  </p:spPr>
                  <p:style>
                    <a:lnRef idx="2">
                      <a:schemeClr val="accent1">
                        <a:shade val="50000"/>
                      </a:schemeClr>
                    </a:lnRef>
                    <a:fillRef idx="1">
                      <a:schemeClr val="accent1"/>
                    </a:fillRef>
                    <a:effectRef idx="0">
                      <a:schemeClr val="accent1"/>
                    </a:effectRef>
                    <a:fontRef idx="minor">
                      <a:schemeClr val="lt1"/>
                    </a:fontRef>
                  </p:style>
                  <p:txBody>
                    <a:bodyPr lIns="92281" tIns="46141" rIns="92281" bIns="46141" rtlCol="0" anchor="ctr"/>
                    <a:lstStyle/>
                    <a:p>
                      <a:pPr algn="ctr"/>
                      <a:endParaRPr lang="ru-RU"/>
                    </a:p>
                  </p:txBody>
                </p:sp>
                <p:sp>
                  <p:nvSpPr>
                    <p:cNvPr id="57" name="Овал 56"/>
                    <p:cNvSpPr/>
                    <p:nvPr/>
                  </p:nvSpPr>
                  <p:spPr>
                    <a:xfrm>
                      <a:off x="6039871" y="4309026"/>
                      <a:ext cx="648759" cy="66329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2281" tIns="46141" rIns="92281" bIns="46141" rtlCol="0" anchor="ctr"/>
                    <a:lstStyle/>
                    <a:p>
                      <a:pPr algn="ctr"/>
                      <a:endParaRPr lang="ru-RU"/>
                    </a:p>
                  </p:txBody>
                </p:sp>
                <p:sp>
                  <p:nvSpPr>
                    <p:cNvPr id="58" name="Прямоугольник 57"/>
                    <p:cNvSpPr/>
                    <p:nvPr/>
                  </p:nvSpPr>
                  <p:spPr>
                    <a:xfrm rot="16200000">
                      <a:off x="6884484" y="5000970"/>
                      <a:ext cx="221123" cy="901055"/>
                    </a:xfrm>
                    <a:prstGeom prst="rect">
                      <a:avLst/>
                    </a:prstGeom>
                    <a:solidFill>
                      <a:srgbClr val="8FAFD5"/>
                    </a:solidFill>
                    <a:ln>
                      <a:noFill/>
                    </a:ln>
                  </p:spPr>
                  <p:style>
                    <a:lnRef idx="2">
                      <a:schemeClr val="accent1">
                        <a:shade val="50000"/>
                      </a:schemeClr>
                    </a:lnRef>
                    <a:fillRef idx="1">
                      <a:schemeClr val="accent1"/>
                    </a:fillRef>
                    <a:effectRef idx="0">
                      <a:schemeClr val="accent1"/>
                    </a:effectRef>
                    <a:fontRef idx="minor">
                      <a:schemeClr val="lt1"/>
                    </a:fontRef>
                  </p:style>
                  <p:txBody>
                    <a:bodyPr lIns="92281" tIns="46141" rIns="92281" bIns="46141" rtlCol="0" anchor="ctr"/>
                    <a:lstStyle/>
                    <a:p>
                      <a:pPr algn="ctr"/>
                      <a:endParaRPr lang="ru-RU"/>
                    </a:p>
                  </p:txBody>
                </p:sp>
                <p:sp>
                  <p:nvSpPr>
                    <p:cNvPr id="59" name="Овал 58"/>
                    <p:cNvSpPr/>
                    <p:nvPr/>
                  </p:nvSpPr>
                  <p:spPr>
                    <a:xfrm>
                      <a:off x="6111964" y="5193520"/>
                      <a:ext cx="468548" cy="479047"/>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2281" tIns="46141" rIns="92281" bIns="46141" rtlCol="0" anchor="ctr"/>
                    <a:lstStyle/>
                    <a:p>
                      <a:pPr algn="ctr"/>
                      <a:r>
                        <a:rPr lang="en-US" sz="1600" dirty="0">
                          <a:latin typeface="Palatino Linotype" pitchFamily="18" charset="0"/>
                        </a:rPr>
                        <a:t>6</a:t>
                      </a:r>
                      <a:endParaRPr lang="ru-RU" sz="1600" dirty="0">
                        <a:latin typeface="Palatino Linotype" pitchFamily="18" charset="0"/>
                      </a:endParaRPr>
                    </a:p>
                  </p:txBody>
                </p:sp>
                <p:sp>
                  <p:nvSpPr>
                    <p:cNvPr id="60" name="Овал 59"/>
                    <p:cNvSpPr/>
                    <p:nvPr/>
                  </p:nvSpPr>
                  <p:spPr>
                    <a:xfrm>
                      <a:off x="7375251" y="5119811"/>
                      <a:ext cx="648759" cy="663296"/>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2281" tIns="46141" rIns="92281" bIns="46141" rtlCol="0" anchor="ctr"/>
                    <a:lstStyle/>
                    <a:p>
                      <a:pPr algn="ctr"/>
                      <a:endParaRPr lang="ru-RU"/>
                    </a:p>
                  </p:txBody>
                </p:sp>
                <p:pic>
                  <p:nvPicPr>
                    <p:cNvPr id="62" name="Picture 20"/>
                    <p:cNvPicPr>
                      <a:picLocks noChangeAspect="1"/>
                    </p:cNvPicPr>
                    <p:nvPr/>
                  </p:nvPicPr>
                  <p:blipFill>
                    <a:blip r:embed="rId4" cstate="print">
                      <a:duotone>
                        <a:schemeClr val="accent4">
                          <a:shade val="45000"/>
                          <a:satMod val="135000"/>
                        </a:schemeClr>
                        <a:prstClr val="white"/>
                      </a:duotone>
                    </a:blip>
                    <a:srcRect/>
                    <a:stretch>
                      <a:fillRect/>
                    </a:stretch>
                  </p:blipFill>
                  <p:spPr>
                    <a:xfrm>
                      <a:off x="1209681" y="1139591"/>
                      <a:ext cx="376955" cy="294831"/>
                    </a:xfrm>
                    <a:prstGeom prst="rect">
                      <a:avLst/>
                    </a:prstGeom>
                  </p:spPr>
                </p:pic>
                <p:pic>
                  <p:nvPicPr>
                    <p:cNvPr id="63" name="Picture 30"/>
                    <p:cNvPicPr>
                      <a:picLocks noChangeAspect="1"/>
                    </p:cNvPicPr>
                    <p:nvPr/>
                  </p:nvPicPr>
                  <p:blipFill>
                    <a:blip r:embed="rId5" cstate="print">
                      <a:biLevel thresh="50000"/>
                    </a:blip>
                    <a:srcRect/>
                    <a:stretch>
                      <a:fillRect/>
                    </a:stretch>
                  </p:blipFill>
                  <p:spPr>
                    <a:xfrm>
                      <a:off x="2436189" y="1868490"/>
                      <a:ext cx="391191" cy="379959"/>
                    </a:xfrm>
                    <a:prstGeom prst="rect">
                      <a:avLst/>
                    </a:prstGeom>
                  </p:spPr>
                </p:pic>
                <p:pic>
                  <p:nvPicPr>
                    <p:cNvPr id="67" name="Picture 12"/>
                    <p:cNvPicPr>
                      <a:picLocks noChangeAspect="1"/>
                    </p:cNvPicPr>
                    <p:nvPr/>
                  </p:nvPicPr>
                  <p:blipFill>
                    <a:blip r:embed="rId6" cstate="print">
                      <a:biLevel thresh="50000"/>
                    </a:blip>
                    <a:srcRect/>
                    <a:stretch>
                      <a:fillRect/>
                    </a:stretch>
                  </p:blipFill>
                  <p:spPr>
                    <a:xfrm>
                      <a:off x="4983392" y="3498241"/>
                      <a:ext cx="263463" cy="489757"/>
                    </a:xfrm>
                    <a:prstGeom prst="rect">
                      <a:avLst/>
                    </a:prstGeom>
                  </p:spPr>
                </p:pic>
                <p:pic>
                  <p:nvPicPr>
                    <p:cNvPr id="69" name="Picture 21"/>
                    <p:cNvPicPr>
                      <a:picLocks noChangeAspect="1"/>
                    </p:cNvPicPr>
                    <p:nvPr/>
                  </p:nvPicPr>
                  <p:blipFill>
                    <a:blip r:embed="rId7" cstate="print">
                      <a:duotone>
                        <a:prstClr val="black"/>
                        <a:schemeClr val="accent5">
                          <a:tint val="45000"/>
                          <a:satMod val="400000"/>
                        </a:schemeClr>
                      </a:duotone>
                    </a:blip>
                    <a:srcRect/>
                    <a:stretch>
                      <a:fillRect/>
                    </a:stretch>
                  </p:blipFill>
                  <p:spPr>
                    <a:xfrm>
                      <a:off x="6111964" y="4456443"/>
                      <a:ext cx="526222" cy="368539"/>
                    </a:xfrm>
                    <a:prstGeom prst="rect">
                      <a:avLst/>
                    </a:prstGeom>
                  </p:spPr>
                </p:pic>
              </p:grpSp>
              <p:sp>
                <p:nvSpPr>
                  <p:cNvPr id="71" name="TextBox 70"/>
                  <p:cNvSpPr txBox="1"/>
                  <p:nvPr/>
                </p:nvSpPr>
                <p:spPr>
                  <a:xfrm>
                    <a:off x="6915965" y="4252578"/>
                    <a:ext cx="5194096" cy="831847"/>
                  </a:xfrm>
                  <a:prstGeom prst="rect">
                    <a:avLst/>
                  </a:prstGeom>
                  <a:noFill/>
                </p:spPr>
                <p:txBody>
                  <a:bodyPr wrap="square" lIns="92281" tIns="46141" rIns="92281" bIns="46141" rtlCol="0">
                    <a:spAutoFit/>
                  </a:bodyPr>
                  <a:lstStyle/>
                  <a:p>
                    <a:pPr algn="just"/>
                    <a:r>
                      <a:rPr lang="ru-RU" sz="1600" dirty="0" smtClean="0">
                        <a:solidFill>
                          <a:schemeClr val="tx2"/>
                        </a:solidFill>
                        <a:latin typeface="Palatino Linotype" pitchFamily="18" charset="0"/>
                        <a:cs typeface="Arial" pitchFamily="34" charset="0"/>
                      </a:rPr>
                      <a:t>ТЕСТІЛЕУ ДЕРЕКТЕРІ (</a:t>
                    </a:r>
                    <a:r>
                      <a:rPr lang="ru-RU" sz="1600" dirty="0" err="1">
                        <a:solidFill>
                          <a:schemeClr val="tx2"/>
                        </a:solidFill>
                        <a:latin typeface="Palatino Linotype" pitchFamily="18" charset="0"/>
                        <a:cs typeface="Arial" pitchFamily="34" charset="0"/>
                      </a:rPr>
                      <a:t>өтініш</a:t>
                    </a:r>
                    <a:r>
                      <a:rPr lang="ru-RU" sz="1600" dirty="0">
                        <a:solidFill>
                          <a:schemeClr val="tx2"/>
                        </a:solidFill>
                        <a:latin typeface="Palatino Linotype" pitchFamily="18" charset="0"/>
                        <a:cs typeface="Arial" pitchFamily="34" charset="0"/>
                      </a:rPr>
                      <a:t> </a:t>
                    </a:r>
                    <a:r>
                      <a:rPr lang="ru-RU" sz="1600" dirty="0" err="1">
                        <a:solidFill>
                          <a:schemeClr val="tx2"/>
                        </a:solidFill>
                        <a:latin typeface="Palatino Linotype" pitchFamily="18" charset="0"/>
                        <a:cs typeface="Arial" pitchFamily="34" charset="0"/>
                      </a:rPr>
                      <a:t>берушілер</a:t>
                    </a:r>
                    <a:r>
                      <a:rPr lang="ru-RU" sz="1600" dirty="0">
                        <a:solidFill>
                          <a:schemeClr val="tx2"/>
                        </a:solidFill>
                        <a:latin typeface="Palatino Linotype" pitchFamily="18" charset="0"/>
                        <a:cs typeface="Arial" pitchFamily="34" charset="0"/>
                      </a:rPr>
                      <a:t> </a:t>
                    </a:r>
                    <a:r>
                      <a:rPr lang="ru-RU" sz="1600" dirty="0" err="1">
                        <a:solidFill>
                          <a:schemeClr val="tx2"/>
                        </a:solidFill>
                        <a:latin typeface="Palatino Linotype" pitchFamily="18" charset="0"/>
                        <a:cs typeface="Arial" pitchFamily="34" charset="0"/>
                      </a:rPr>
                      <a:t>тестілеу</a:t>
                    </a:r>
                    <a:r>
                      <a:rPr lang="ru-RU" sz="1600" dirty="0">
                        <a:solidFill>
                          <a:schemeClr val="tx2"/>
                        </a:solidFill>
                        <a:latin typeface="Palatino Linotype" pitchFamily="18" charset="0"/>
                        <a:cs typeface="Arial" pitchFamily="34" charset="0"/>
                      </a:rPr>
                      <a:t> </a:t>
                    </a:r>
                    <a:r>
                      <a:rPr lang="ru-RU" sz="1600" dirty="0" err="1">
                        <a:solidFill>
                          <a:schemeClr val="tx2"/>
                        </a:solidFill>
                        <a:latin typeface="Palatino Linotype" pitchFamily="18" charset="0"/>
                        <a:cs typeface="Arial" pitchFamily="34" charset="0"/>
                      </a:rPr>
                      <a:t>тапсыру</a:t>
                    </a:r>
                    <a:r>
                      <a:rPr lang="ru-RU" sz="1600" dirty="0">
                        <a:solidFill>
                          <a:schemeClr val="tx2"/>
                        </a:solidFill>
                        <a:latin typeface="Palatino Linotype" pitchFamily="18" charset="0"/>
                        <a:cs typeface="Arial" pitchFamily="34" charset="0"/>
                      </a:rPr>
                      <a:t> </a:t>
                    </a:r>
                    <a:r>
                      <a:rPr lang="ru-RU" sz="1600" dirty="0" err="1">
                        <a:solidFill>
                          <a:schemeClr val="tx2"/>
                        </a:solidFill>
                        <a:latin typeface="Palatino Linotype" pitchFamily="18" charset="0"/>
                        <a:cs typeface="Arial" pitchFamily="34" charset="0"/>
                      </a:rPr>
                      <a:t>тілін</a:t>
                    </a:r>
                    <a:r>
                      <a:rPr lang="ru-RU" sz="1600" dirty="0">
                        <a:solidFill>
                          <a:schemeClr val="tx2"/>
                        </a:solidFill>
                        <a:latin typeface="Palatino Linotype" pitchFamily="18" charset="0"/>
                        <a:cs typeface="Arial" pitchFamily="34" charset="0"/>
                      </a:rPr>
                      <a:t>, </a:t>
                    </a:r>
                    <a:r>
                      <a:rPr lang="ru-RU" sz="1600" dirty="0" err="1">
                        <a:solidFill>
                          <a:schemeClr val="tx2"/>
                        </a:solidFill>
                        <a:latin typeface="Palatino Linotype" pitchFamily="18" charset="0"/>
                        <a:cs typeface="Arial" pitchFamily="34" charset="0"/>
                      </a:rPr>
                      <a:t>бейіндік</a:t>
                    </a:r>
                    <a:r>
                      <a:rPr lang="ru-RU" sz="1600" dirty="0">
                        <a:solidFill>
                          <a:schemeClr val="tx2"/>
                        </a:solidFill>
                        <a:latin typeface="Palatino Linotype" pitchFamily="18" charset="0"/>
                        <a:cs typeface="Arial" pitchFamily="34" charset="0"/>
                      </a:rPr>
                      <a:t> </a:t>
                    </a:r>
                    <a:r>
                      <a:rPr lang="ru-RU" sz="1600" dirty="0" err="1">
                        <a:solidFill>
                          <a:schemeClr val="tx2"/>
                        </a:solidFill>
                        <a:latin typeface="Palatino Linotype" pitchFamily="18" charset="0"/>
                        <a:cs typeface="Arial" pitchFamily="34" charset="0"/>
                      </a:rPr>
                      <a:t>пәндерді</a:t>
                    </a:r>
                    <a:r>
                      <a:rPr lang="ru-RU" sz="1600" dirty="0">
                        <a:solidFill>
                          <a:schemeClr val="tx2"/>
                        </a:solidFill>
                        <a:latin typeface="Palatino Linotype" pitchFamily="18" charset="0"/>
                        <a:cs typeface="Arial" pitchFamily="34" charset="0"/>
                      </a:rPr>
                      <a:t>, </a:t>
                    </a:r>
                    <a:r>
                      <a:rPr lang="ru-RU" sz="1600" dirty="0" err="1">
                        <a:solidFill>
                          <a:schemeClr val="tx2"/>
                        </a:solidFill>
                        <a:latin typeface="Palatino Linotype" pitchFamily="18" charset="0"/>
                        <a:cs typeface="Arial" pitchFamily="34" charset="0"/>
                      </a:rPr>
                      <a:t>тестілеу</a:t>
                    </a:r>
                    <a:r>
                      <a:rPr lang="ru-RU" sz="1600" dirty="0">
                        <a:solidFill>
                          <a:schemeClr val="tx2"/>
                        </a:solidFill>
                        <a:latin typeface="Palatino Linotype" pitchFamily="18" charset="0"/>
                        <a:cs typeface="Arial" pitchFamily="34" charset="0"/>
                      </a:rPr>
                      <a:t> </a:t>
                    </a:r>
                    <a:r>
                      <a:rPr lang="ru-RU" sz="1600" dirty="0" err="1">
                        <a:solidFill>
                          <a:schemeClr val="tx2"/>
                        </a:solidFill>
                        <a:latin typeface="Palatino Linotype" pitchFamily="18" charset="0"/>
                        <a:cs typeface="Arial" pitchFamily="34" charset="0"/>
                      </a:rPr>
                      <a:t>тапсыру</a:t>
                    </a:r>
                    <a:r>
                      <a:rPr lang="ru-RU" sz="1600" dirty="0">
                        <a:solidFill>
                          <a:schemeClr val="tx2"/>
                        </a:solidFill>
                        <a:latin typeface="Palatino Linotype" pitchFamily="18" charset="0"/>
                        <a:cs typeface="Arial" pitchFamily="34" charset="0"/>
                      </a:rPr>
                      <a:t> </a:t>
                    </a:r>
                    <a:r>
                      <a:rPr lang="ru-RU" sz="1600" dirty="0" err="1">
                        <a:solidFill>
                          <a:schemeClr val="tx2"/>
                        </a:solidFill>
                        <a:latin typeface="Palatino Linotype" pitchFamily="18" charset="0"/>
                        <a:cs typeface="Arial" pitchFamily="34" charset="0"/>
                      </a:rPr>
                      <a:t>орындары</a:t>
                    </a:r>
                    <a:r>
                      <a:rPr lang="ru-RU" sz="1600" dirty="0">
                        <a:solidFill>
                          <a:schemeClr val="tx2"/>
                        </a:solidFill>
                        <a:latin typeface="Palatino Linotype" pitchFamily="18" charset="0"/>
                        <a:cs typeface="Arial" pitchFamily="34" charset="0"/>
                      </a:rPr>
                      <a:t> мен </a:t>
                    </a:r>
                    <a:r>
                      <a:rPr lang="ru-RU" sz="1600" dirty="0" err="1">
                        <a:solidFill>
                          <a:schemeClr val="tx2"/>
                        </a:solidFill>
                        <a:latin typeface="Palatino Linotype" pitchFamily="18" charset="0"/>
                        <a:cs typeface="Arial" pitchFamily="34" charset="0"/>
                      </a:rPr>
                      <a:t>уақытын</a:t>
                    </a:r>
                    <a:r>
                      <a:rPr lang="ru-RU" sz="1600" dirty="0">
                        <a:solidFill>
                          <a:schemeClr val="tx2"/>
                        </a:solidFill>
                        <a:latin typeface="Palatino Linotype" pitchFamily="18" charset="0"/>
                        <a:cs typeface="Arial" pitchFamily="34" charset="0"/>
                      </a:rPr>
                      <a:t> </a:t>
                    </a:r>
                    <a:r>
                      <a:rPr lang="ru-RU" sz="1600" dirty="0" err="1">
                        <a:solidFill>
                          <a:schemeClr val="tx2"/>
                        </a:solidFill>
                        <a:latin typeface="Palatino Linotype" pitchFamily="18" charset="0"/>
                        <a:cs typeface="Arial" pitchFamily="34" charset="0"/>
                      </a:rPr>
                      <a:t>таңдайды</a:t>
                    </a:r>
                    <a:r>
                      <a:rPr lang="ru-RU" sz="1600" dirty="0" smtClean="0">
                        <a:solidFill>
                          <a:schemeClr val="tx2"/>
                        </a:solidFill>
                        <a:latin typeface="Palatino Linotype" pitchFamily="18" charset="0"/>
                        <a:cs typeface="Arial" pitchFamily="34" charset="0"/>
                      </a:rPr>
                      <a:t>)</a:t>
                    </a:r>
                    <a:endParaRPr lang="ru-RU" sz="1600" dirty="0">
                      <a:solidFill>
                        <a:schemeClr val="tx2"/>
                      </a:solidFill>
                      <a:latin typeface="Palatino Linotype" pitchFamily="18" charset="0"/>
                      <a:cs typeface="Arial" pitchFamily="34" charset="0"/>
                    </a:endParaRPr>
                  </a:p>
                </p:txBody>
              </p:sp>
              <p:sp>
                <p:nvSpPr>
                  <p:cNvPr id="72" name="TextBox 71"/>
                  <p:cNvSpPr txBox="1"/>
                  <p:nvPr/>
                </p:nvSpPr>
                <p:spPr>
                  <a:xfrm>
                    <a:off x="9488640" y="5958127"/>
                    <a:ext cx="2618081" cy="1078068"/>
                  </a:xfrm>
                  <a:prstGeom prst="rect">
                    <a:avLst/>
                  </a:prstGeom>
                  <a:noFill/>
                </p:spPr>
                <p:txBody>
                  <a:bodyPr wrap="square" lIns="92281" tIns="46141" rIns="92281" bIns="46141" rtlCol="0">
                    <a:spAutoFit/>
                  </a:bodyPr>
                  <a:lstStyle/>
                  <a:p>
                    <a:pPr algn="just"/>
                    <a:r>
                      <a:rPr lang="ru-RU" sz="1600" dirty="0" err="1">
                        <a:solidFill>
                          <a:schemeClr val="tx2"/>
                        </a:solidFill>
                        <a:latin typeface="Palatino Linotype" pitchFamily="18" charset="0"/>
                        <a:cs typeface="Arial" pitchFamily="34" charset="0"/>
                      </a:rPr>
                      <a:t>Барлық</a:t>
                    </a:r>
                    <a:r>
                      <a:rPr lang="ru-RU" sz="1600" dirty="0">
                        <a:solidFill>
                          <a:schemeClr val="tx2"/>
                        </a:solidFill>
                        <a:latin typeface="Palatino Linotype" pitchFamily="18" charset="0"/>
                        <a:cs typeface="Arial" pitchFamily="34" charset="0"/>
                      </a:rPr>
                      <a:t> </a:t>
                    </a:r>
                    <a:r>
                      <a:rPr lang="ru-RU" sz="1600" dirty="0" err="1" smtClean="0">
                        <a:solidFill>
                          <a:schemeClr val="tx2"/>
                        </a:solidFill>
                        <a:latin typeface="Palatino Linotype" pitchFamily="18" charset="0"/>
                        <a:cs typeface="Arial" pitchFamily="34" charset="0"/>
                      </a:rPr>
                      <a:t>мәліметтер</a:t>
                    </a:r>
                    <a:r>
                      <a:rPr lang="ru-RU" sz="1600" dirty="0" smtClean="0">
                        <a:solidFill>
                          <a:schemeClr val="tx2"/>
                        </a:solidFill>
                        <a:latin typeface="Palatino Linotype" pitchFamily="18" charset="0"/>
                        <a:cs typeface="Arial" pitchFamily="34" charset="0"/>
                      </a:rPr>
                      <a:t> </a:t>
                    </a:r>
                    <a:r>
                      <a:rPr lang="ru-RU" sz="1600" dirty="0" err="1" smtClean="0">
                        <a:solidFill>
                          <a:schemeClr val="tx2"/>
                        </a:solidFill>
                        <a:latin typeface="Palatino Linotype" pitchFamily="18" charset="0"/>
                        <a:cs typeface="Arial" pitchFamily="34" charset="0"/>
                      </a:rPr>
                      <a:t>өтініш</a:t>
                    </a:r>
                    <a:r>
                      <a:rPr lang="ru-RU" sz="1600" dirty="0" smtClean="0">
                        <a:solidFill>
                          <a:schemeClr val="tx2"/>
                        </a:solidFill>
                        <a:latin typeface="Palatino Linotype" pitchFamily="18" charset="0"/>
                        <a:cs typeface="Arial" pitchFamily="34" charset="0"/>
                      </a:rPr>
                      <a:t> </a:t>
                    </a:r>
                    <a:r>
                      <a:rPr lang="ru-RU" sz="1600" dirty="0" err="1" smtClean="0">
                        <a:solidFill>
                          <a:schemeClr val="tx2"/>
                        </a:solidFill>
                        <a:latin typeface="Palatino Linotype" pitchFamily="18" charset="0"/>
                        <a:cs typeface="Arial" pitchFamily="34" charset="0"/>
                      </a:rPr>
                      <a:t>берушінің</a:t>
                    </a:r>
                    <a:r>
                      <a:rPr lang="ru-RU" sz="1600" dirty="0" smtClean="0">
                        <a:solidFill>
                          <a:schemeClr val="tx2"/>
                        </a:solidFill>
                        <a:latin typeface="Palatino Linotype" pitchFamily="18" charset="0"/>
                        <a:cs typeface="Arial" pitchFamily="34" charset="0"/>
                      </a:rPr>
                      <a:t> </a:t>
                    </a:r>
                    <a:r>
                      <a:rPr lang="ru-RU" sz="1600" dirty="0" err="1" smtClean="0">
                        <a:solidFill>
                          <a:schemeClr val="tx2"/>
                        </a:solidFill>
                        <a:latin typeface="Palatino Linotype" pitchFamily="18" charset="0"/>
                        <a:cs typeface="Arial" pitchFamily="34" charset="0"/>
                      </a:rPr>
                      <a:t>жеке</a:t>
                    </a:r>
                    <a:r>
                      <a:rPr lang="ru-RU" sz="1600" dirty="0" smtClean="0">
                        <a:solidFill>
                          <a:schemeClr val="tx2"/>
                        </a:solidFill>
                        <a:latin typeface="Palatino Linotype" pitchFamily="18" charset="0"/>
                        <a:cs typeface="Arial" pitchFamily="34" charset="0"/>
                      </a:rPr>
                      <a:t> </a:t>
                    </a:r>
                    <a:r>
                      <a:rPr lang="ru-RU" sz="1600" dirty="0" err="1" smtClean="0">
                        <a:solidFill>
                          <a:schemeClr val="tx2"/>
                        </a:solidFill>
                        <a:latin typeface="Palatino Linotype" pitchFamily="18" charset="0"/>
                        <a:cs typeface="Arial" pitchFamily="34" charset="0"/>
                      </a:rPr>
                      <a:t>кабинетінде</a:t>
                    </a:r>
                    <a:r>
                      <a:rPr lang="ru-RU" sz="1600" dirty="0" smtClean="0">
                        <a:solidFill>
                          <a:schemeClr val="tx2"/>
                        </a:solidFill>
                        <a:latin typeface="Palatino Linotype" pitchFamily="18" charset="0"/>
                        <a:cs typeface="Arial" pitchFamily="34" charset="0"/>
                      </a:rPr>
                      <a:t> </a:t>
                    </a:r>
                    <a:r>
                      <a:rPr lang="ru-RU" sz="1600" dirty="0" err="1">
                        <a:solidFill>
                          <a:schemeClr val="tx2"/>
                        </a:solidFill>
                        <a:latin typeface="Palatino Linotype" pitchFamily="18" charset="0"/>
                        <a:cs typeface="Arial" pitchFamily="34" charset="0"/>
                      </a:rPr>
                      <a:t>қолжетімді</a:t>
                    </a:r>
                    <a:r>
                      <a:rPr lang="ru-RU" sz="1600" dirty="0">
                        <a:solidFill>
                          <a:schemeClr val="tx2"/>
                        </a:solidFill>
                        <a:latin typeface="Palatino Linotype" pitchFamily="18" charset="0"/>
                        <a:cs typeface="Arial" pitchFamily="34" charset="0"/>
                      </a:rPr>
                      <a:t> </a:t>
                    </a:r>
                    <a:r>
                      <a:rPr lang="ru-RU" sz="1600" dirty="0" err="1" smtClean="0">
                        <a:solidFill>
                          <a:schemeClr val="tx2"/>
                        </a:solidFill>
                        <a:latin typeface="Palatino Linotype" pitchFamily="18" charset="0"/>
                        <a:cs typeface="Arial" pitchFamily="34" charset="0"/>
                      </a:rPr>
                      <a:t>болады</a:t>
                    </a:r>
                    <a:endParaRPr lang="ru-RU" sz="1600" dirty="0">
                      <a:solidFill>
                        <a:schemeClr val="tx2"/>
                      </a:solidFill>
                      <a:latin typeface="Palatino Linotype" pitchFamily="18" charset="0"/>
                      <a:cs typeface="Arial" pitchFamily="34" charset="0"/>
                    </a:endParaRPr>
                  </a:p>
                </p:txBody>
              </p:sp>
              <p:sp>
                <p:nvSpPr>
                  <p:cNvPr id="75" name="TextBox 74"/>
                  <p:cNvSpPr txBox="1"/>
                  <p:nvPr/>
                </p:nvSpPr>
                <p:spPr>
                  <a:xfrm>
                    <a:off x="5684255" y="3340577"/>
                    <a:ext cx="6425806" cy="1078068"/>
                  </a:xfrm>
                  <a:prstGeom prst="rect">
                    <a:avLst/>
                  </a:prstGeom>
                  <a:noFill/>
                </p:spPr>
                <p:txBody>
                  <a:bodyPr wrap="square" lIns="92281" tIns="46141" rIns="92281" bIns="46141" rtlCol="0">
                    <a:spAutoFit/>
                  </a:bodyPr>
                  <a:lstStyle/>
                  <a:p>
                    <a:pPr algn="just"/>
                    <a:r>
                      <a:rPr lang="ru-RU" sz="1600" dirty="0" smtClean="0">
                        <a:solidFill>
                          <a:schemeClr val="tx2"/>
                        </a:solidFill>
                        <a:latin typeface="Palatino Linotype" pitchFamily="18" charset="0"/>
                        <a:cs typeface="Arial" pitchFamily="34" charset="0"/>
                      </a:rPr>
                      <a:t>ҚОСЫМША ДЕРЕКТЕР </a:t>
                    </a:r>
                    <a:r>
                      <a:rPr lang="ru-RU" sz="1600" dirty="0">
                        <a:solidFill>
                          <a:schemeClr val="tx2"/>
                        </a:solidFill>
                        <a:latin typeface="Palatino Linotype" pitchFamily="18" charset="0"/>
                        <a:cs typeface="Arial" pitchFamily="34" charset="0"/>
                      </a:rPr>
                      <a:t>(</a:t>
                    </a:r>
                    <a:r>
                      <a:rPr lang="ru-RU" sz="1600" dirty="0" err="1">
                        <a:solidFill>
                          <a:schemeClr val="tx2"/>
                        </a:solidFill>
                        <a:latin typeface="Palatino Linotype" pitchFamily="18" charset="0"/>
                        <a:cs typeface="Arial" pitchFamily="34" charset="0"/>
                      </a:rPr>
                      <a:t>өтініш</a:t>
                    </a:r>
                    <a:r>
                      <a:rPr lang="ru-RU" sz="1600" dirty="0">
                        <a:solidFill>
                          <a:schemeClr val="tx2"/>
                        </a:solidFill>
                        <a:latin typeface="Palatino Linotype" pitchFamily="18" charset="0"/>
                        <a:cs typeface="Arial" pitchFamily="34" charset="0"/>
                      </a:rPr>
                      <a:t> </a:t>
                    </a:r>
                    <a:r>
                      <a:rPr lang="ru-RU" sz="1600" dirty="0" err="1">
                        <a:solidFill>
                          <a:schemeClr val="tx2"/>
                        </a:solidFill>
                        <a:latin typeface="Palatino Linotype" pitchFamily="18" charset="0"/>
                        <a:cs typeface="Arial" pitchFamily="34" charset="0"/>
                      </a:rPr>
                      <a:t>берушілер</a:t>
                    </a:r>
                    <a:r>
                      <a:rPr lang="ru-RU" sz="1600" dirty="0">
                        <a:solidFill>
                          <a:schemeClr val="tx2"/>
                        </a:solidFill>
                        <a:latin typeface="Palatino Linotype" pitchFamily="18" charset="0"/>
                        <a:cs typeface="Arial" pitchFamily="34" charset="0"/>
                      </a:rPr>
                      <a:t> </a:t>
                    </a:r>
                    <a:r>
                      <a:rPr lang="ru-RU" sz="1600" dirty="0" err="1">
                        <a:solidFill>
                          <a:schemeClr val="tx2"/>
                        </a:solidFill>
                        <a:latin typeface="Palatino Linotype" pitchFamily="18" charset="0"/>
                        <a:cs typeface="Arial" pitchFamily="34" charset="0"/>
                      </a:rPr>
                      <a:t>ұялы</a:t>
                    </a:r>
                    <a:r>
                      <a:rPr lang="ru-RU" sz="1600" dirty="0">
                        <a:solidFill>
                          <a:schemeClr val="tx2"/>
                        </a:solidFill>
                        <a:latin typeface="Palatino Linotype" pitchFamily="18" charset="0"/>
                        <a:cs typeface="Arial" pitchFamily="34" charset="0"/>
                      </a:rPr>
                      <a:t> телефон </a:t>
                    </a:r>
                    <a:r>
                      <a:rPr lang="ru-RU" sz="1600" dirty="0" err="1">
                        <a:solidFill>
                          <a:schemeClr val="tx2"/>
                        </a:solidFill>
                        <a:latin typeface="Palatino Linotype" pitchFamily="18" charset="0"/>
                        <a:cs typeface="Arial" pitchFamily="34" charset="0"/>
                      </a:rPr>
                      <a:t>нөмірлерін</a:t>
                    </a:r>
                    <a:r>
                      <a:rPr lang="ru-RU" sz="1600" dirty="0">
                        <a:solidFill>
                          <a:schemeClr val="tx2"/>
                        </a:solidFill>
                        <a:latin typeface="Palatino Linotype" pitchFamily="18" charset="0"/>
                        <a:cs typeface="Arial" pitchFamily="34" charset="0"/>
                      </a:rPr>
                      <a:t>, </a:t>
                    </a:r>
                    <a:r>
                      <a:rPr lang="ru-RU" sz="1600" dirty="0" err="1">
                        <a:solidFill>
                          <a:schemeClr val="tx2"/>
                        </a:solidFill>
                        <a:latin typeface="Palatino Linotype" pitchFamily="18" charset="0"/>
                        <a:cs typeface="Arial" pitchFamily="34" charset="0"/>
                      </a:rPr>
                      <a:t>халықаралық</a:t>
                    </a:r>
                    <a:r>
                      <a:rPr lang="ru-RU" sz="1600" dirty="0">
                        <a:solidFill>
                          <a:schemeClr val="tx2"/>
                        </a:solidFill>
                        <a:latin typeface="Palatino Linotype" pitchFamily="18" charset="0"/>
                        <a:cs typeface="Arial" pitchFamily="34" charset="0"/>
                      </a:rPr>
                      <a:t> </a:t>
                    </a:r>
                    <a:r>
                      <a:rPr lang="ru-RU" sz="1600" dirty="0" err="1">
                        <a:solidFill>
                          <a:schemeClr val="tx2"/>
                        </a:solidFill>
                        <a:latin typeface="Palatino Linotype" pitchFamily="18" charset="0"/>
                        <a:cs typeface="Arial" pitchFamily="34" charset="0"/>
                      </a:rPr>
                      <a:t>сертификаттар</a:t>
                    </a:r>
                    <a:r>
                      <a:rPr lang="ru-RU" sz="1600" dirty="0">
                        <a:solidFill>
                          <a:schemeClr val="tx2"/>
                        </a:solidFill>
                        <a:latin typeface="Palatino Linotype" pitchFamily="18" charset="0"/>
                        <a:cs typeface="Arial" pitchFamily="34" charset="0"/>
                      </a:rPr>
                      <a:t> </a:t>
                    </a:r>
                    <a:r>
                      <a:rPr lang="ru-RU" sz="1600" dirty="0" err="1">
                        <a:solidFill>
                          <a:schemeClr val="tx2"/>
                        </a:solidFill>
                        <a:latin typeface="Palatino Linotype" pitchFamily="18" charset="0"/>
                        <a:cs typeface="Arial" pitchFamily="34" charset="0"/>
                      </a:rPr>
                      <a:t>бойынша</a:t>
                    </a:r>
                    <a:r>
                      <a:rPr lang="ru-RU" sz="1600" dirty="0">
                        <a:solidFill>
                          <a:schemeClr val="tx2"/>
                        </a:solidFill>
                        <a:latin typeface="Palatino Linotype" pitchFamily="18" charset="0"/>
                        <a:cs typeface="Arial" pitchFamily="34" charset="0"/>
                      </a:rPr>
                      <a:t> </a:t>
                    </a:r>
                    <a:r>
                      <a:rPr lang="ru-RU" sz="1600" dirty="0" err="1">
                        <a:solidFill>
                          <a:schemeClr val="tx2"/>
                        </a:solidFill>
                        <a:latin typeface="Palatino Linotype" pitchFamily="18" charset="0"/>
                        <a:cs typeface="Arial" pitchFamily="34" charset="0"/>
                      </a:rPr>
                      <a:t>деректерді</a:t>
                    </a:r>
                    <a:r>
                      <a:rPr lang="ru-RU" sz="1600" dirty="0">
                        <a:solidFill>
                          <a:schemeClr val="tx2"/>
                        </a:solidFill>
                        <a:latin typeface="Palatino Linotype" pitchFamily="18" charset="0"/>
                        <a:cs typeface="Arial" pitchFamily="34" charset="0"/>
                      </a:rPr>
                      <a:t> (бар </a:t>
                    </a:r>
                    <a:r>
                      <a:rPr lang="ru-RU" sz="1600" dirty="0" err="1">
                        <a:solidFill>
                          <a:schemeClr val="tx2"/>
                        </a:solidFill>
                        <a:latin typeface="Palatino Linotype" pitchFamily="18" charset="0"/>
                        <a:cs typeface="Arial" pitchFamily="34" charset="0"/>
                      </a:rPr>
                      <a:t>болса</a:t>
                    </a:r>
                    <a:r>
                      <a:rPr lang="ru-RU" sz="1600" dirty="0">
                        <a:solidFill>
                          <a:schemeClr val="tx2"/>
                        </a:solidFill>
                        <a:latin typeface="Palatino Linotype" pitchFamily="18" charset="0"/>
                        <a:cs typeface="Arial" pitchFamily="34" charset="0"/>
                      </a:rPr>
                      <a:t>), </a:t>
                    </a:r>
                    <a:r>
                      <a:rPr lang="ru-RU" sz="1600" dirty="0" err="1">
                        <a:solidFill>
                          <a:schemeClr val="tx2"/>
                        </a:solidFill>
                        <a:latin typeface="Palatino Linotype" pitchFamily="18" charset="0"/>
                        <a:cs typeface="Arial" pitchFamily="34" charset="0"/>
                      </a:rPr>
                      <a:t>мүгедектігі</a:t>
                    </a:r>
                    <a:r>
                      <a:rPr lang="ru-RU" sz="1600" dirty="0">
                        <a:solidFill>
                          <a:schemeClr val="tx2"/>
                        </a:solidFill>
                        <a:latin typeface="Palatino Linotype" pitchFamily="18" charset="0"/>
                        <a:cs typeface="Arial" pitchFamily="34" charset="0"/>
                      </a:rPr>
                      <a:t> </a:t>
                    </a:r>
                    <a:r>
                      <a:rPr lang="ru-RU" sz="1600" dirty="0" err="1">
                        <a:solidFill>
                          <a:schemeClr val="tx2"/>
                        </a:solidFill>
                        <a:latin typeface="Palatino Linotype" pitchFamily="18" charset="0"/>
                        <a:cs typeface="Arial" pitchFamily="34" charset="0"/>
                      </a:rPr>
                      <a:t>туралы</a:t>
                    </a:r>
                    <a:r>
                      <a:rPr lang="ru-RU" sz="1600" dirty="0">
                        <a:solidFill>
                          <a:schemeClr val="tx2"/>
                        </a:solidFill>
                        <a:latin typeface="Palatino Linotype" pitchFamily="18" charset="0"/>
                        <a:cs typeface="Arial" pitchFamily="34" charset="0"/>
                      </a:rPr>
                      <a:t> </a:t>
                    </a:r>
                    <a:r>
                      <a:rPr lang="ru-RU" sz="1600" dirty="0" err="1">
                        <a:solidFill>
                          <a:schemeClr val="tx2"/>
                        </a:solidFill>
                        <a:latin typeface="Palatino Linotype" pitchFamily="18" charset="0"/>
                        <a:cs typeface="Arial" pitchFamily="34" charset="0"/>
                      </a:rPr>
                      <a:t>деректерді</a:t>
                    </a:r>
                    <a:r>
                      <a:rPr lang="ru-RU" sz="1600" dirty="0">
                        <a:solidFill>
                          <a:schemeClr val="tx2"/>
                        </a:solidFill>
                        <a:latin typeface="Palatino Linotype" pitchFamily="18" charset="0"/>
                        <a:cs typeface="Arial" pitchFamily="34" charset="0"/>
                      </a:rPr>
                      <a:t> (бар </a:t>
                    </a:r>
                    <a:r>
                      <a:rPr lang="ru-RU" sz="1600" dirty="0" err="1">
                        <a:solidFill>
                          <a:schemeClr val="tx2"/>
                        </a:solidFill>
                        <a:latin typeface="Palatino Linotype" pitchFamily="18" charset="0"/>
                        <a:cs typeface="Arial" pitchFamily="34" charset="0"/>
                      </a:rPr>
                      <a:t>болса</a:t>
                    </a:r>
                    <a:r>
                      <a:rPr lang="ru-RU" sz="1600" dirty="0">
                        <a:solidFill>
                          <a:schemeClr val="tx2"/>
                        </a:solidFill>
                        <a:latin typeface="Palatino Linotype" pitchFamily="18" charset="0"/>
                        <a:cs typeface="Arial" pitchFamily="34" charset="0"/>
                      </a:rPr>
                      <a:t>) </a:t>
                    </a:r>
                    <a:r>
                      <a:rPr lang="ru-RU" sz="1600" dirty="0" err="1">
                        <a:solidFill>
                          <a:schemeClr val="tx2"/>
                        </a:solidFill>
                        <a:latin typeface="Palatino Linotype" pitchFamily="18" charset="0"/>
                        <a:cs typeface="Arial" pitchFamily="34" charset="0"/>
                      </a:rPr>
                      <a:t>толтырады</a:t>
                    </a:r>
                    <a:r>
                      <a:rPr lang="ru-RU" sz="1600" dirty="0" smtClean="0">
                        <a:solidFill>
                          <a:schemeClr val="tx2"/>
                        </a:solidFill>
                        <a:latin typeface="Palatino Linotype" pitchFamily="18" charset="0"/>
                        <a:cs typeface="Arial" pitchFamily="34" charset="0"/>
                      </a:rPr>
                      <a:t>)</a:t>
                    </a:r>
                    <a:endParaRPr lang="ru-RU" sz="1600" dirty="0">
                      <a:solidFill>
                        <a:schemeClr val="tx2"/>
                      </a:solidFill>
                      <a:latin typeface="Palatino Linotype" pitchFamily="18" charset="0"/>
                      <a:cs typeface="Arial" pitchFamily="34" charset="0"/>
                    </a:endParaRPr>
                  </a:p>
                </p:txBody>
              </p:sp>
              <p:sp>
                <p:nvSpPr>
                  <p:cNvPr id="76" name="Прямоугольник 75"/>
                  <p:cNvSpPr/>
                  <p:nvPr/>
                </p:nvSpPr>
                <p:spPr>
                  <a:xfrm rot="10800000">
                    <a:off x="7721210" y="5816997"/>
                    <a:ext cx="216277" cy="405348"/>
                  </a:xfrm>
                  <a:prstGeom prst="rect">
                    <a:avLst/>
                  </a:prstGeom>
                  <a:solidFill>
                    <a:srgbClr val="B8D0EE"/>
                  </a:solidFill>
                  <a:ln>
                    <a:noFill/>
                  </a:ln>
                </p:spPr>
                <p:style>
                  <a:lnRef idx="2">
                    <a:schemeClr val="accent1">
                      <a:shade val="50000"/>
                    </a:schemeClr>
                  </a:lnRef>
                  <a:fillRef idx="1">
                    <a:schemeClr val="accent1"/>
                  </a:fillRef>
                  <a:effectRef idx="0">
                    <a:schemeClr val="accent1"/>
                  </a:effectRef>
                  <a:fontRef idx="minor">
                    <a:schemeClr val="lt1"/>
                  </a:fontRef>
                </p:style>
                <p:txBody>
                  <a:bodyPr lIns="92281" tIns="46141" rIns="92281" bIns="46141" rtlCol="0" anchor="ctr"/>
                  <a:lstStyle/>
                  <a:p>
                    <a:pPr algn="ctr"/>
                    <a:endParaRPr lang="ru-RU"/>
                  </a:p>
                </p:txBody>
              </p:sp>
              <p:sp>
                <p:nvSpPr>
                  <p:cNvPr id="77" name="Прямоугольник 76"/>
                  <p:cNvSpPr/>
                  <p:nvPr/>
                </p:nvSpPr>
                <p:spPr>
                  <a:xfrm rot="16200000">
                    <a:off x="8275431" y="5879415"/>
                    <a:ext cx="221123" cy="901055"/>
                  </a:xfrm>
                  <a:prstGeom prst="rect">
                    <a:avLst/>
                  </a:prstGeom>
                  <a:solidFill>
                    <a:srgbClr val="8FAFD5"/>
                  </a:solidFill>
                  <a:ln>
                    <a:noFill/>
                  </a:ln>
                </p:spPr>
                <p:style>
                  <a:lnRef idx="2">
                    <a:schemeClr val="accent1">
                      <a:shade val="50000"/>
                    </a:schemeClr>
                  </a:lnRef>
                  <a:fillRef idx="1">
                    <a:schemeClr val="accent1"/>
                  </a:fillRef>
                  <a:effectRef idx="0">
                    <a:schemeClr val="accent1"/>
                  </a:effectRef>
                  <a:fontRef idx="minor">
                    <a:schemeClr val="lt1"/>
                  </a:fontRef>
                </p:style>
                <p:txBody>
                  <a:bodyPr lIns="92281" tIns="46141" rIns="92281" bIns="46141" rtlCol="0" anchor="ctr"/>
                  <a:lstStyle/>
                  <a:p>
                    <a:pPr algn="ctr"/>
                    <a:endParaRPr lang="ru-RU"/>
                  </a:p>
                </p:txBody>
              </p:sp>
              <p:sp>
                <p:nvSpPr>
                  <p:cNvPr id="78" name="Овал 77"/>
                  <p:cNvSpPr/>
                  <p:nvPr/>
                </p:nvSpPr>
                <p:spPr>
                  <a:xfrm>
                    <a:off x="7578018" y="6103044"/>
                    <a:ext cx="468548" cy="47904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2281" tIns="46141" rIns="92281" bIns="46141" rtlCol="0" anchor="ctr"/>
                  <a:lstStyle/>
                  <a:p>
                    <a:pPr algn="ctr"/>
                    <a:r>
                      <a:rPr lang="ru-RU" sz="1600" dirty="0" smtClean="0">
                        <a:latin typeface="Palatino Linotype" pitchFamily="18" charset="0"/>
                      </a:rPr>
                      <a:t>7</a:t>
                    </a:r>
                    <a:endParaRPr lang="ru-RU" sz="1600" dirty="0">
                      <a:latin typeface="Palatino Linotype" pitchFamily="18" charset="0"/>
                    </a:endParaRPr>
                  </a:p>
                </p:txBody>
              </p:sp>
              <p:sp>
                <p:nvSpPr>
                  <p:cNvPr id="79" name="Овал 78"/>
                  <p:cNvSpPr/>
                  <p:nvPr/>
                </p:nvSpPr>
                <p:spPr>
                  <a:xfrm>
                    <a:off x="8763825" y="6003455"/>
                    <a:ext cx="648759" cy="66329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2281" tIns="46141" rIns="92281" bIns="46141" rtlCol="0" anchor="ctr"/>
                  <a:lstStyle/>
                  <a:p>
                    <a:pPr algn="ctr"/>
                    <a:endParaRPr lang="ru-RU"/>
                  </a:p>
                </p:txBody>
              </p:sp>
              <p:sp>
                <p:nvSpPr>
                  <p:cNvPr id="81" name="TextBox 80"/>
                  <p:cNvSpPr txBox="1"/>
                  <p:nvPr/>
                </p:nvSpPr>
                <p:spPr>
                  <a:xfrm>
                    <a:off x="8302828" y="5225133"/>
                    <a:ext cx="3807233" cy="831847"/>
                  </a:xfrm>
                  <a:prstGeom prst="rect">
                    <a:avLst/>
                  </a:prstGeom>
                  <a:noFill/>
                </p:spPr>
                <p:txBody>
                  <a:bodyPr wrap="square" lIns="92281" tIns="46141" rIns="92281" bIns="46141" rtlCol="0">
                    <a:spAutoFit/>
                  </a:bodyPr>
                  <a:lstStyle/>
                  <a:p>
                    <a:pPr algn="just"/>
                    <a:r>
                      <a:rPr lang="ru-RU" sz="1600" dirty="0" smtClean="0">
                        <a:solidFill>
                          <a:schemeClr val="tx2"/>
                        </a:solidFill>
                        <a:latin typeface="Palatino Linotype" pitchFamily="18" charset="0"/>
                        <a:cs typeface="Arial" pitchFamily="34" charset="0"/>
                      </a:rPr>
                      <a:t>ТӨЛЕМ, </a:t>
                    </a:r>
                    <a:r>
                      <a:rPr lang="ru-RU" sz="1600" dirty="0" err="1">
                        <a:solidFill>
                          <a:schemeClr val="tx2"/>
                        </a:solidFill>
                        <a:latin typeface="Palatino Linotype" pitchFamily="18" charset="0"/>
                        <a:cs typeface="Arial" pitchFamily="34" charset="0"/>
                      </a:rPr>
                      <a:t>тестілеу</a:t>
                    </a:r>
                    <a:r>
                      <a:rPr lang="ru-RU" sz="1600" dirty="0">
                        <a:solidFill>
                          <a:schemeClr val="tx2"/>
                        </a:solidFill>
                        <a:latin typeface="Palatino Linotype" pitchFamily="18" charset="0"/>
                        <a:cs typeface="Arial" pitchFamily="34" charset="0"/>
                      </a:rPr>
                      <a:t> </a:t>
                    </a:r>
                    <a:r>
                      <a:rPr lang="ru-RU" sz="1600" dirty="0" err="1" smtClean="0">
                        <a:solidFill>
                          <a:schemeClr val="tx2"/>
                        </a:solidFill>
                        <a:latin typeface="Palatino Linotype" pitchFamily="18" charset="0"/>
                        <a:cs typeface="Arial" pitchFamily="34" charset="0"/>
                      </a:rPr>
                      <a:t>құны</a:t>
                    </a:r>
                    <a:r>
                      <a:rPr lang="ru-RU" sz="1600" dirty="0" smtClean="0">
                        <a:solidFill>
                          <a:schemeClr val="tx2"/>
                        </a:solidFill>
                        <a:latin typeface="Palatino Linotype" pitchFamily="18" charset="0"/>
                        <a:cs typeface="Arial" pitchFamily="34" charset="0"/>
                      </a:rPr>
                      <a:t> - 5640 </a:t>
                    </a:r>
                    <a:r>
                      <a:rPr lang="ru-RU" sz="1600" dirty="0" err="1">
                        <a:solidFill>
                          <a:schemeClr val="tx2"/>
                        </a:solidFill>
                        <a:latin typeface="Palatino Linotype" pitchFamily="18" charset="0"/>
                        <a:cs typeface="Arial" pitchFamily="34" charset="0"/>
                      </a:rPr>
                      <a:t>теңге</a:t>
                    </a:r>
                    <a:r>
                      <a:rPr lang="ru-RU" sz="1600" dirty="0">
                        <a:solidFill>
                          <a:schemeClr val="tx2"/>
                        </a:solidFill>
                        <a:latin typeface="Palatino Linotype" pitchFamily="18" charset="0"/>
                        <a:cs typeface="Arial" pitchFamily="34" charset="0"/>
                      </a:rPr>
                      <a:t> (</a:t>
                    </a:r>
                    <a:r>
                      <a:rPr lang="ru-RU" sz="1600" dirty="0" err="1">
                        <a:solidFill>
                          <a:schemeClr val="tx2"/>
                        </a:solidFill>
                        <a:latin typeface="Palatino Linotype" pitchFamily="18" charset="0"/>
                        <a:cs typeface="Arial" pitchFamily="34" charset="0"/>
                      </a:rPr>
                      <a:t>өзгеруі</a:t>
                    </a:r>
                    <a:r>
                      <a:rPr lang="ru-RU" sz="1600" dirty="0">
                        <a:solidFill>
                          <a:schemeClr val="tx2"/>
                        </a:solidFill>
                        <a:latin typeface="Palatino Linotype" pitchFamily="18" charset="0"/>
                        <a:cs typeface="Arial" pitchFamily="34" charset="0"/>
                      </a:rPr>
                      <a:t> </a:t>
                    </a:r>
                    <a:r>
                      <a:rPr lang="ru-RU" sz="1600" dirty="0" err="1">
                        <a:solidFill>
                          <a:schemeClr val="tx2"/>
                        </a:solidFill>
                        <a:latin typeface="Palatino Linotype" pitchFamily="18" charset="0"/>
                        <a:cs typeface="Arial" pitchFamily="34" charset="0"/>
                      </a:rPr>
                      <a:t>мүмкін</a:t>
                    </a:r>
                    <a:r>
                      <a:rPr lang="ru-RU" sz="1600" dirty="0" smtClean="0">
                        <a:solidFill>
                          <a:schemeClr val="tx2"/>
                        </a:solidFill>
                        <a:latin typeface="Palatino Linotype" pitchFamily="18" charset="0"/>
                        <a:cs typeface="Arial" pitchFamily="34" charset="0"/>
                      </a:rPr>
                      <a:t>) (</a:t>
                    </a:r>
                    <a:r>
                      <a:rPr lang="ru-RU" sz="1600" b="1" dirty="0" err="1" smtClean="0">
                        <a:solidFill>
                          <a:schemeClr val="tx2"/>
                        </a:solidFill>
                        <a:latin typeface="Palatino Linotype" pitchFamily="18" charset="0"/>
                        <a:cs typeface="Arial" pitchFamily="34" charset="0"/>
                      </a:rPr>
                      <a:t>төлем</a:t>
                    </a:r>
                    <a:r>
                      <a:rPr lang="ru-RU" sz="1600" b="1" dirty="0" smtClean="0">
                        <a:solidFill>
                          <a:schemeClr val="tx2"/>
                        </a:solidFill>
                        <a:latin typeface="Palatino Linotype" pitchFamily="18" charset="0"/>
                        <a:cs typeface="Arial" pitchFamily="34" charset="0"/>
                      </a:rPr>
                      <a:t> 1 </a:t>
                    </a:r>
                    <a:r>
                      <a:rPr lang="ru-RU" sz="1600" b="1" dirty="0" err="1" smtClean="0">
                        <a:solidFill>
                          <a:schemeClr val="tx2"/>
                        </a:solidFill>
                        <a:latin typeface="Palatino Linotype" pitchFamily="18" charset="0"/>
                        <a:cs typeface="Arial" pitchFamily="34" charset="0"/>
                      </a:rPr>
                      <a:t>сағаттың</a:t>
                    </a:r>
                    <a:r>
                      <a:rPr lang="ru-RU" sz="1600" b="1" dirty="0" smtClean="0">
                        <a:solidFill>
                          <a:schemeClr val="tx2"/>
                        </a:solidFill>
                        <a:latin typeface="Palatino Linotype" pitchFamily="18" charset="0"/>
                        <a:cs typeface="Arial" pitchFamily="34" charset="0"/>
                      </a:rPr>
                      <a:t> </a:t>
                    </a:r>
                    <a:r>
                      <a:rPr lang="ru-RU" sz="1600" b="1" dirty="0" err="1" smtClean="0">
                        <a:solidFill>
                          <a:schemeClr val="tx2"/>
                        </a:solidFill>
                        <a:latin typeface="Palatino Linotype" pitchFamily="18" charset="0"/>
                        <a:cs typeface="Arial" pitchFamily="34" charset="0"/>
                      </a:rPr>
                      <a:t>ішінде</a:t>
                    </a:r>
                    <a:r>
                      <a:rPr lang="ru-RU" sz="1600" b="1" dirty="0" smtClean="0">
                        <a:solidFill>
                          <a:schemeClr val="tx2"/>
                        </a:solidFill>
                        <a:latin typeface="Palatino Linotype" pitchFamily="18" charset="0"/>
                        <a:cs typeface="Arial" pitchFamily="34" charset="0"/>
                      </a:rPr>
                      <a:t> </a:t>
                    </a:r>
                    <a:r>
                      <a:rPr lang="ru-RU" sz="1600" b="1" dirty="0" err="1" smtClean="0">
                        <a:solidFill>
                          <a:schemeClr val="tx2"/>
                        </a:solidFill>
                        <a:latin typeface="Palatino Linotype" pitchFamily="18" charset="0"/>
                        <a:cs typeface="Arial" pitchFamily="34" charset="0"/>
                      </a:rPr>
                      <a:t>жасалуы</a:t>
                    </a:r>
                    <a:r>
                      <a:rPr lang="ru-RU" sz="1600" b="1" dirty="0" smtClean="0">
                        <a:solidFill>
                          <a:schemeClr val="tx2"/>
                        </a:solidFill>
                        <a:latin typeface="Palatino Linotype" pitchFamily="18" charset="0"/>
                        <a:cs typeface="Arial" pitchFamily="34" charset="0"/>
                      </a:rPr>
                      <a:t> </a:t>
                    </a:r>
                    <a:r>
                      <a:rPr lang="ru-RU" sz="1600" b="1" dirty="0" err="1" smtClean="0">
                        <a:solidFill>
                          <a:schemeClr val="tx2"/>
                        </a:solidFill>
                        <a:latin typeface="Palatino Linotype" pitchFamily="18" charset="0"/>
                        <a:cs typeface="Arial" pitchFamily="34" charset="0"/>
                      </a:rPr>
                      <a:t>тиіс</a:t>
                    </a:r>
                    <a:r>
                      <a:rPr lang="ru-RU" sz="1600" dirty="0" smtClean="0">
                        <a:solidFill>
                          <a:schemeClr val="tx2"/>
                        </a:solidFill>
                        <a:latin typeface="Palatino Linotype" pitchFamily="18" charset="0"/>
                        <a:cs typeface="Arial" pitchFamily="34" charset="0"/>
                      </a:rPr>
                      <a:t>)</a:t>
                    </a:r>
                    <a:endParaRPr lang="ru-RU" sz="1600" i="1" dirty="0">
                      <a:solidFill>
                        <a:schemeClr val="tx2"/>
                      </a:solidFill>
                      <a:latin typeface="Palatino Linotype" pitchFamily="18" charset="0"/>
                      <a:cs typeface="Arial" pitchFamily="34" charset="0"/>
                    </a:endParaRPr>
                  </a:p>
                </p:txBody>
              </p:sp>
            </p:grpSp>
            <p:pic>
              <p:nvPicPr>
                <p:cNvPr id="83" name="Picture 26"/>
                <p:cNvPicPr>
                  <a:picLocks noChangeAspect="1"/>
                </p:cNvPicPr>
                <p:nvPr/>
              </p:nvPicPr>
              <p:blipFill>
                <a:blip r:embed="rId8" cstate="print">
                  <a:biLevel thresh="50000"/>
                </a:blip>
                <a:srcRect/>
                <a:stretch>
                  <a:fillRect/>
                </a:stretch>
              </p:blipFill>
              <p:spPr>
                <a:xfrm>
                  <a:off x="3783660" y="2748885"/>
                  <a:ext cx="367819" cy="368539"/>
                </a:xfrm>
                <a:prstGeom prst="rect">
                  <a:avLst/>
                </a:prstGeom>
              </p:spPr>
            </p:pic>
          </p:grpSp>
          <p:pic>
            <p:nvPicPr>
              <p:cNvPr id="84" name="Picture 2"/>
              <p:cNvPicPr>
                <a:picLocks noChangeAspect="1" noChangeArrowheads="1"/>
              </p:cNvPicPr>
              <p:nvPr/>
            </p:nvPicPr>
            <p:blipFill rotWithShape="1">
              <a:blip r:embed="rId9">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l="50373" t="47496" r="46045" b="45340"/>
              <a:stretch/>
            </p:blipFill>
            <p:spPr bwMode="auto">
              <a:xfrm>
                <a:off x="7663022" y="5277278"/>
                <a:ext cx="329057" cy="370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85" name="Picture 3"/>
            <p:cNvPicPr>
              <a:picLocks noChangeAspect="1" noChangeArrowheads="1"/>
            </p:cNvPicPr>
            <p:nvPr/>
          </p:nvPicPr>
          <p:blipFill rotWithShape="1">
            <a:blip r:embed="rId11">
              <a:extLst>
                <a:ext uri="{BEBA8EAE-BF5A-486C-A8C5-ECC9F3942E4B}">
                  <a14:imgProps xmlns:a14="http://schemas.microsoft.com/office/drawing/2010/main">
                    <a14:imgLayer r:embed="rId12">
                      <a14:imgEffect>
                        <a14:saturation sat="200000"/>
                      </a14:imgEffect>
                    </a14:imgLayer>
                  </a14:imgProps>
                </a:ext>
                <a:ext uri="{28A0092B-C50C-407E-A947-70E740481C1C}">
                  <a14:useLocalDpi xmlns:a14="http://schemas.microsoft.com/office/drawing/2010/main" val="0"/>
                </a:ext>
              </a:extLst>
            </a:blip>
            <a:srcRect l="49912" t="69708" r="45965" b="22963"/>
            <a:stretch/>
          </p:blipFill>
          <p:spPr bwMode="auto">
            <a:xfrm>
              <a:off x="8897158" y="6094687"/>
              <a:ext cx="362435" cy="468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Прямоугольник 6"/>
          <p:cNvSpPr/>
          <p:nvPr/>
        </p:nvSpPr>
        <p:spPr>
          <a:xfrm>
            <a:off x="154903" y="5587220"/>
            <a:ext cx="6242423" cy="1200329"/>
          </a:xfrm>
          <a:prstGeom prst="rect">
            <a:avLst/>
          </a:prstGeom>
        </p:spPr>
        <p:txBody>
          <a:bodyPr wrap="square">
            <a:spAutoFit/>
          </a:bodyPr>
          <a:lstStyle/>
          <a:p>
            <a:pPr algn="just"/>
            <a:r>
              <a:rPr lang="ru-RU" sz="1800" b="1" dirty="0" err="1" smtClean="0">
                <a:latin typeface="Times New Roman" pitchFamily="18" charset="0"/>
                <a:cs typeface="Times New Roman" pitchFamily="18" charset="0"/>
              </a:rPr>
              <a:t>Ескерту</a:t>
            </a:r>
            <a:r>
              <a:rPr lang="ru-RU" sz="1800" b="1"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мүгедек</a:t>
            </a:r>
            <a:r>
              <a:rPr lang="ru-RU" sz="1800" dirty="0" smtClean="0">
                <a:latin typeface="Times New Roman" pitchFamily="18" charset="0"/>
                <a:cs typeface="Times New Roman" pitchFamily="18" charset="0"/>
              </a:rPr>
              <a:t> </a:t>
            </a:r>
            <a:r>
              <a:rPr lang="ru-RU" sz="1800" dirty="0" err="1">
                <a:latin typeface="Times New Roman" pitchFamily="18" charset="0"/>
                <a:cs typeface="Times New Roman" pitchFamily="18" charset="0"/>
              </a:rPr>
              <a:t>балалар</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және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мүгедектер</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көру</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есту</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тірек-қимыл</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аппаратының</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функциялары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бұзылған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мүгедектікті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белгілеу</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туралы</a:t>
            </a:r>
            <a:r>
              <a:rPr lang="kk-KZ" sz="1800" dirty="0">
                <a:latin typeface="Times New Roman" pitchFamily="18" charset="0"/>
                <a:cs typeface="Times New Roman" pitchFamily="18" charset="0"/>
              </a:rPr>
              <a:t> құжаты бар болған жағдайда </a:t>
            </a:r>
            <a:r>
              <a:rPr lang="ru-RU" sz="1800" dirty="0" err="1">
                <a:latin typeface="Times New Roman" pitchFamily="18" charset="0"/>
                <a:cs typeface="Times New Roman" pitchFamily="18" charset="0"/>
              </a:rPr>
              <a:t>құжатты</a:t>
            </a:r>
            <a:r>
              <a:rPr lang="ru-RU" sz="1800" dirty="0">
                <a:latin typeface="Times New Roman" pitchFamily="18" charset="0"/>
                <a:cs typeface="Times New Roman" pitchFamily="18" charset="0"/>
              </a:rPr>
              <a:t> </a:t>
            </a:r>
            <a:r>
              <a:rPr lang="kk-KZ" sz="1800" dirty="0">
                <a:latin typeface="Times New Roman" pitchFamily="18" charset="0"/>
                <a:cs typeface="Times New Roman" pitchFamily="18" charset="0"/>
              </a:rPr>
              <a:t>ҰБТ-ға өтініш беру бағдарламалық жасақтамасына жүктейді </a:t>
            </a:r>
            <a:endParaRPr lang="ru-RU" sz="1800" dirty="0">
              <a:latin typeface="Times New Roman" pitchFamily="18" charset="0"/>
              <a:cs typeface="Times New Roman" pitchFamily="18" charset="0"/>
            </a:endParaRPr>
          </a:p>
        </p:txBody>
      </p:sp>
      <p:sp>
        <p:nvSpPr>
          <p:cNvPr id="8" name="Прямоугольник 7"/>
          <p:cNvSpPr/>
          <p:nvPr/>
        </p:nvSpPr>
        <p:spPr>
          <a:xfrm>
            <a:off x="166545" y="4576756"/>
            <a:ext cx="6102350" cy="923330"/>
          </a:xfrm>
          <a:prstGeom prst="rect">
            <a:avLst/>
          </a:prstGeom>
        </p:spPr>
        <p:txBody>
          <a:bodyPr>
            <a:spAutoFit/>
          </a:bodyPr>
          <a:lstStyle/>
          <a:p>
            <a:pPr algn="just"/>
            <a:r>
              <a:rPr lang="kk-KZ" sz="1800" b="1" u="sng" dirty="0" smtClean="0">
                <a:latin typeface="Times New Roman" pitchFamily="18" charset="0"/>
                <a:cs typeface="Times New Roman" pitchFamily="18" charset="0"/>
              </a:rPr>
              <a:t>Тестіленушінің назарына:</a:t>
            </a:r>
          </a:p>
          <a:p>
            <a:pPr algn="just"/>
            <a:r>
              <a:rPr lang="kk-KZ" sz="1800" dirty="0" smtClean="0">
                <a:latin typeface="Times New Roman" pitchFamily="18" charset="0"/>
                <a:cs typeface="Times New Roman" pitchFamily="18" charset="0"/>
              </a:rPr>
              <a:t>* тіркелуден алдын Ереже және нұсқаулықпен танысу;</a:t>
            </a:r>
          </a:p>
          <a:p>
            <a:pPr algn="just"/>
            <a:r>
              <a:rPr lang="kk-KZ" sz="1800" dirty="0" smtClean="0">
                <a:latin typeface="Times New Roman" pitchFamily="18" charset="0"/>
                <a:cs typeface="Times New Roman" pitchFamily="18" charset="0"/>
              </a:rPr>
              <a:t>* өтініш берген соң логин және құпия сөзді сақтап алу</a:t>
            </a:r>
            <a:endParaRPr lang="ru-RU" sz="1800" dirty="0">
              <a:latin typeface="Times New Roman" pitchFamily="18" charset="0"/>
              <a:cs typeface="Times New Roman" pitchFamily="18" charset="0"/>
            </a:endParaRPr>
          </a:p>
        </p:txBody>
      </p:sp>
    </p:spTree>
    <p:extLst>
      <p:ext uri="{BB962C8B-B14F-4D97-AF65-F5344CB8AC3E}">
        <p14:creationId xmlns:p14="http://schemas.microsoft.com/office/powerpoint/2010/main" val="23922309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15" y="-17636"/>
            <a:ext cx="12240000" cy="936000"/>
          </a:xfrm>
          <a:prstGeom prst="rect">
            <a:avLst/>
          </a:prstGeom>
          <a:solidFill>
            <a:srgbClr val="E4C29C"/>
          </a:solidFill>
        </p:spPr>
        <p:txBody>
          <a:bodyPr wrap="square" rtlCol="0">
            <a:spAutoFit/>
          </a:bodyPr>
          <a:lstStyle/>
          <a:p>
            <a:endParaRPr lang="ru-RU" dirty="0"/>
          </a:p>
        </p:txBody>
      </p:sp>
      <p:sp>
        <p:nvSpPr>
          <p:cNvPr id="2" name="Заголовок 1"/>
          <p:cNvSpPr>
            <a:spLocks noGrp="1"/>
          </p:cNvSpPr>
          <p:nvPr>
            <p:ph type="title"/>
          </p:nvPr>
        </p:nvSpPr>
        <p:spPr>
          <a:xfrm>
            <a:off x="0" y="0"/>
            <a:ext cx="12204700" cy="918364"/>
          </a:xfrm>
        </p:spPr>
        <p:txBody>
          <a:bodyPr>
            <a:normAutofit fontScale="90000"/>
          </a:bodyPr>
          <a:lstStyle/>
          <a:p>
            <a:r>
              <a:rPr lang="kk-KZ" sz="3000" b="1" dirty="0" smtClean="0">
                <a:latin typeface="Palatino Linotype" pitchFamily="18" charset="0"/>
              </a:rPr>
              <a:t/>
            </a:r>
            <a:br>
              <a:rPr lang="kk-KZ" sz="3000" b="1" dirty="0" smtClean="0">
                <a:latin typeface="Palatino Linotype" pitchFamily="18" charset="0"/>
              </a:rPr>
            </a:br>
            <a:r>
              <a:rPr lang="kk-KZ" sz="3000" b="1" dirty="0" smtClean="0">
                <a:latin typeface="Palatino Linotype" pitchFamily="18" charset="0"/>
              </a:rPr>
              <a:t>ҰБТ-ның форматы</a:t>
            </a:r>
            <a:r>
              <a:rPr lang="en-US" sz="3000" b="1" dirty="0">
                <a:latin typeface="Palatino Linotype" pitchFamily="18" charset="0"/>
              </a:rPr>
              <a:t> - 2022</a:t>
            </a:r>
            <a:r>
              <a:rPr lang="kk-KZ" sz="3000" b="1" dirty="0">
                <a:latin typeface="Palatino Linotype" pitchFamily="18" charset="0"/>
              </a:rPr>
              <a:t/>
            </a:r>
            <a:br>
              <a:rPr lang="kk-KZ" sz="3000" b="1" dirty="0">
                <a:latin typeface="Palatino Linotype" pitchFamily="18" charset="0"/>
              </a:rPr>
            </a:br>
            <a:endParaRPr lang="ru-RU" sz="3000" b="1" dirty="0">
              <a:latin typeface="Palatino Linotype" pitchFamily="18" charset="0"/>
            </a:endParaRPr>
          </a:p>
        </p:txBody>
      </p:sp>
      <p:grpSp>
        <p:nvGrpSpPr>
          <p:cNvPr id="98" name="Группа 97"/>
          <p:cNvGrpSpPr/>
          <p:nvPr/>
        </p:nvGrpSpPr>
        <p:grpSpPr>
          <a:xfrm>
            <a:off x="1420393" y="1385650"/>
            <a:ext cx="9433048" cy="4777018"/>
            <a:chOff x="1385826" y="1122248"/>
            <a:chExt cx="9433048" cy="4777018"/>
          </a:xfrm>
        </p:grpSpPr>
        <p:sp>
          <p:nvSpPr>
            <p:cNvPr id="71" name="Прямоугольник 70"/>
            <p:cNvSpPr/>
            <p:nvPr/>
          </p:nvSpPr>
          <p:spPr>
            <a:xfrm>
              <a:off x="7818306" y="1122248"/>
              <a:ext cx="2784544" cy="1291476"/>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310" rtl="0" eaLnBrk="1" latinLnBrk="0" hangingPunct="1">
                <a:defRPr sz="1800" kern="1200">
                  <a:solidFill>
                    <a:schemeClr val="lt1"/>
                  </a:solidFill>
                  <a:latin typeface="+mn-lt"/>
                  <a:ea typeface="+mn-ea"/>
                  <a:cs typeface="+mn-cs"/>
                </a:defRPr>
              </a:lvl1pPr>
              <a:lvl2pPr marL="457154" algn="l" defTabSz="914310" rtl="0" eaLnBrk="1" latinLnBrk="0" hangingPunct="1">
                <a:defRPr sz="1800" kern="1200">
                  <a:solidFill>
                    <a:schemeClr val="lt1"/>
                  </a:solidFill>
                  <a:latin typeface="+mn-lt"/>
                  <a:ea typeface="+mn-ea"/>
                  <a:cs typeface="+mn-cs"/>
                </a:defRPr>
              </a:lvl2pPr>
              <a:lvl3pPr marL="914310" algn="l" defTabSz="914310" rtl="0" eaLnBrk="1" latinLnBrk="0" hangingPunct="1">
                <a:defRPr sz="1800" kern="1200">
                  <a:solidFill>
                    <a:schemeClr val="lt1"/>
                  </a:solidFill>
                  <a:latin typeface="+mn-lt"/>
                  <a:ea typeface="+mn-ea"/>
                  <a:cs typeface="+mn-cs"/>
                </a:defRPr>
              </a:lvl3pPr>
              <a:lvl4pPr marL="1371464" algn="l" defTabSz="914310" rtl="0" eaLnBrk="1" latinLnBrk="0" hangingPunct="1">
                <a:defRPr sz="1800" kern="1200">
                  <a:solidFill>
                    <a:schemeClr val="lt1"/>
                  </a:solidFill>
                  <a:latin typeface="+mn-lt"/>
                  <a:ea typeface="+mn-ea"/>
                  <a:cs typeface="+mn-cs"/>
                </a:defRPr>
              </a:lvl4pPr>
              <a:lvl5pPr marL="1828619" algn="l" defTabSz="914310" rtl="0" eaLnBrk="1" latinLnBrk="0" hangingPunct="1">
                <a:defRPr sz="1800" kern="1200">
                  <a:solidFill>
                    <a:schemeClr val="lt1"/>
                  </a:solidFill>
                  <a:latin typeface="+mn-lt"/>
                  <a:ea typeface="+mn-ea"/>
                  <a:cs typeface="+mn-cs"/>
                </a:defRPr>
              </a:lvl5pPr>
              <a:lvl6pPr marL="2285772" algn="l" defTabSz="914310" rtl="0" eaLnBrk="1" latinLnBrk="0" hangingPunct="1">
                <a:defRPr sz="1800" kern="1200">
                  <a:solidFill>
                    <a:schemeClr val="lt1"/>
                  </a:solidFill>
                  <a:latin typeface="+mn-lt"/>
                  <a:ea typeface="+mn-ea"/>
                  <a:cs typeface="+mn-cs"/>
                </a:defRPr>
              </a:lvl6pPr>
              <a:lvl7pPr marL="2742926" algn="l" defTabSz="914310" rtl="0" eaLnBrk="1" latinLnBrk="0" hangingPunct="1">
                <a:defRPr sz="1800" kern="1200">
                  <a:solidFill>
                    <a:schemeClr val="lt1"/>
                  </a:solidFill>
                  <a:latin typeface="+mn-lt"/>
                  <a:ea typeface="+mn-ea"/>
                  <a:cs typeface="+mn-cs"/>
                </a:defRPr>
              </a:lvl7pPr>
              <a:lvl8pPr marL="3200080" algn="l" defTabSz="914310" rtl="0" eaLnBrk="1" latinLnBrk="0" hangingPunct="1">
                <a:defRPr sz="1800" kern="1200">
                  <a:solidFill>
                    <a:schemeClr val="lt1"/>
                  </a:solidFill>
                  <a:latin typeface="+mn-lt"/>
                  <a:ea typeface="+mn-ea"/>
                  <a:cs typeface="+mn-cs"/>
                </a:defRPr>
              </a:lvl8pPr>
              <a:lvl9pPr marL="3657235" algn="l" defTabSz="914310" rtl="0" eaLnBrk="1" latinLnBrk="0" hangingPunct="1">
                <a:defRPr sz="1800" kern="1200">
                  <a:solidFill>
                    <a:schemeClr val="lt1"/>
                  </a:solidFill>
                  <a:latin typeface="+mn-lt"/>
                  <a:ea typeface="+mn-ea"/>
                  <a:cs typeface="+mn-cs"/>
                </a:defRPr>
              </a:lvl9pPr>
            </a:lstStyle>
            <a:p>
              <a:pPr algn="ctr"/>
              <a:endParaRPr lang="ru-RU"/>
            </a:p>
          </p:txBody>
        </p:sp>
        <p:sp>
          <p:nvSpPr>
            <p:cNvPr id="72" name="Прямоугольник 71"/>
            <p:cNvSpPr/>
            <p:nvPr/>
          </p:nvSpPr>
          <p:spPr>
            <a:xfrm>
              <a:off x="7818305" y="2370674"/>
              <a:ext cx="2801170" cy="249685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310" rtl="0" eaLnBrk="1" latinLnBrk="0" hangingPunct="1">
                <a:defRPr sz="1800" kern="1200">
                  <a:solidFill>
                    <a:schemeClr val="lt1"/>
                  </a:solidFill>
                  <a:latin typeface="+mn-lt"/>
                  <a:ea typeface="+mn-ea"/>
                  <a:cs typeface="+mn-cs"/>
                </a:defRPr>
              </a:lvl1pPr>
              <a:lvl2pPr marL="457154" algn="l" defTabSz="914310" rtl="0" eaLnBrk="1" latinLnBrk="0" hangingPunct="1">
                <a:defRPr sz="1800" kern="1200">
                  <a:solidFill>
                    <a:schemeClr val="lt1"/>
                  </a:solidFill>
                  <a:latin typeface="+mn-lt"/>
                  <a:ea typeface="+mn-ea"/>
                  <a:cs typeface="+mn-cs"/>
                </a:defRPr>
              </a:lvl2pPr>
              <a:lvl3pPr marL="914310" algn="l" defTabSz="914310" rtl="0" eaLnBrk="1" latinLnBrk="0" hangingPunct="1">
                <a:defRPr sz="1800" kern="1200">
                  <a:solidFill>
                    <a:schemeClr val="lt1"/>
                  </a:solidFill>
                  <a:latin typeface="+mn-lt"/>
                  <a:ea typeface="+mn-ea"/>
                  <a:cs typeface="+mn-cs"/>
                </a:defRPr>
              </a:lvl3pPr>
              <a:lvl4pPr marL="1371464" algn="l" defTabSz="914310" rtl="0" eaLnBrk="1" latinLnBrk="0" hangingPunct="1">
                <a:defRPr sz="1800" kern="1200">
                  <a:solidFill>
                    <a:schemeClr val="lt1"/>
                  </a:solidFill>
                  <a:latin typeface="+mn-lt"/>
                  <a:ea typeface="+mn-ea"/>
                  <a:cs typeface="+mn-cs"/>
                </a:defRPr>
              </a:lvl4pPr>
              <a:lvl5pPr marL="1828619" algn="l" defTabSz="914310" rtl="0" eaLnBrk="1" latinLnBrk="0" hangingPunct="1">
                <a:defRPr sz="1800" kern="1200">
                  <a:solidFill>
                    <a:schemeClr val="lt1"/>
                  </a:solidFill>
                  <a:latin typeface="+mn-lt"/>
                  <a:ea typeface="+mn-ea"/>
                  <a:cs typeface="+mn-cs"/>
                </a:defRPr>
              </a:lvl5pPr>
              <a:lvl6pPr marL="2285772" algn="l" defTabSz="914310" rtl="0" eaLnBrk="1" latinLnBrk="0" hangingPunct="1">
                <a:defRPr sz="1800" kern="1200">
                  <a:solidFill>
                    <a:schemeClr val="lt1"/>
                  </a:solidFill>
                  <a:latin typeface="+mn-lt"/>
                  <a:ea typeface="+mn-ea"/>
                  <a:cs typeface="+mn-cs"/>
                </a:defRPr>
              </a:lvl6pPr>
              <a:lvl7pPr marL="2742926" algn="l" defTabSz="914310" rtl="0" eaLnBrk="1" latinLnBrk="0" hangingPunct="1">
                <a:defRPr sz="1800" kern="1200">
                  <a:solidFill>
                    <a:schemeClr val="lt1"/>
                  </a:solidFill>
                  <a:latin typeface="+mn-lt"/>
                  <a:ea typeface="+mn-ea"/>
                  <a:cs typeface="+mn-cs"/>
                </a:defRPr>
              </a:lvl7pPr>
              <a:lvl8pPr marL="3200080" algn="l" defTabSz="914310" rtl="0" eaLnBrk="1" latinLnBrk="0" hangingPunct="1">
                <a:defRPr sz="1800" kern="1200">
                  <a:solidFill>
                    <a:schemeClr val="lt1"/>
                  </a:solidFill>
                  <a:latin typeface="+mn-lt"/>
                  <a:ea typeface="+mn-ea"/>
                  <a:cs typeface="+mn-cs"/>
                </a:defRPr>
              </a:lvl8pPr>
              <a:lvl9pPr marL="3657235" algn="l" defTabSz="914310" rtl="0" eaLnBrk="1" latinLnBrk="0" hangingPunct="1">
                <a:defRPr sz="1800" kern="1200">
                  <a:solidFill>
                    <a:schemeClr val="lt1"/>
                  </a:solidFill>
                  <a:latin typeface="+mn-lt"/>
                  <a:ea typeface="+mn-ea"/>
                  <a:cs typeface="+mn-cs"/>
                </a:defRPr>
              </a:lvl9pPr>
            </a:lstStyle>
            <a:p>
              <a:pPr algn="ctr"/>
              <a:endParaRPr lang="ru-RU"/>
            </a:p>
          </p:txBody>
        </p:sp>
        <p:sp>
          <p:nvSpPr>
            <p:cNvPr id="73" name="Прямоугольник 72"/>
            <p:cNvSpPr/>
            <p:nvPr/>
          </p:nvSpPr>
          <p:spPr>
            <a:xfrm>
              <a:off x="1386427" y="1122248"/>
              <a:ext cx="2783947" cy="129147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310" rtl="0" eaLnBrk="1" latinLnBrk="0" hangingPunct="1">
                <a:defRPr sz="1800" kern="1200">
                  <a:solidFill>
                    <a:schemeClr val="lt1"/>
                  </a:solidFill>
                  <a:latin typeface="+mn-lt"/>
                  <a:ea typeface="+mn-ea"/>
                  <a:cs typeface="+mn-cs"/>
                </a:defRPr>
              </a:lvl1pPr>
              <a:lvl2pPr marL="457154" algn="l" defTabSz="914310" rtl="0" eaLnBrk="1" latinLnBrk="0" hangingPunct="1">
                <a:defRPr sz="1800" kern="1200">
                  <a:solidFill>
                    <a:schemeClr val="lt1"/>
                  </a:solidFill>
                  <a:latin typeface="+mn-lt"/>
                  <a:ea typeface="+mn-ea"/>
                  <a:cs typeface="+mn-cs"/>
                </a:defRPr>
              </a:lvl2pPr>
              <a:lvl3pPr marL="914310" algn="l" defTabSz="914310" rtl="0" eaLnBrk="1" latinLnBrk="0" hangingPunct="1">
                <a:defRPr sz="1800" kern="1200">
                  <a:solidFill>
                    <a:schemeClr val="lt1"/>
                  </a:solidFill>
                  <a:latin typeface="+mn-lt"/>
                  <a:ea typeface="+mn-ea"/>
                  <a:cs typeface="+mn-cs"/>
                </a:defRPr>
              </a:lvl3pPr>
              <a:lvl4pPr marL="1371464" algn="l" defTabSz="914310" rtl="0" eaLnBrk="1" latinLnBrk="0" hangingPunct="1">
                <a:defRPr sz="1800" kern="1200">
                  <a:solidFill>
                    <a:schemeClr val="lt1"/>
                  </a:solidFill>
                  <a:latin typeface="+mn-lt"/>
                  <a:ea typeface="+mn-ea"/>
                  <a:cs typeface="+mn-cs"/>
                </a:defRPr>
              </a:lvl4pPr>
              <a:lvl5pPr marL="1828619" algn="l" defTabSz="914310" rtl="0" eaLnBrk="1" latinLnBrk="0" hangingPunct="1">
                <a:defRPr sz="1800" kern="1200">
                  <a:solidFill>
                    <a:schemeClr val="lt1"/>
                  </a:solidFill>
                  <a:latin typeface="+mn-lt"/>
                  <a:ea typeface="+mn-ea"/>
                  <a:cs typeface="+mn-cs"/>
                </a:defRPr>
              </a:lvl5pPr>
              <a:lvl6pPr marL="2285772" algn="l" defTabSz="914310" rtl="0" eaLnBrk="1" latinLnBrk="0" hangingPunct="1">
                <a:defRPr sz="1800" kern="1200">
                  <a:solidFill>
                    <a:schemeClr val="lt1"/>
                  </a:solidFill>
                  <a:latin typeface="+mn-lt"/>
                  <a:ea typeface="+mn-ea"/>
                  <a:cs typeface="+mn-cs"/>
                </a:defRPr>
              </a:lvl6pPr>
              <a:lvl7pPr marL="2742926" algn="l" defTabSz="914310" rtl="0" eaLnBrk="1" latinLnBrk="0" hangingPunct="1">
                <a:defRPr sz="1800" kern="1200">
                  <a:solidFill>
                    <a:schemeClr val="lt1"/>
                  </a:solidFill>
                  <a:latin typeface="+mn-lt"/>
                  <a:ea typeface="+mn-ea"/>
                  <a:cs typeface="+mn-cs"/>
                </a:defRPr>
              </a:lvl7pPr>
              <a:lvl8pPr marL="3200080" algn="l" defTabSz="914310" rtl="0" eaLnBrk="1" latinLnBrk="0" hangingPunct="1">
                <a:defRPr sz="1800" kern="1200">
                  <a:solidFill>
                    <a:schemeClr val="lt1"/>
                  </a:solidFill>
                  <a:latin typeface="+mn-lt"/>
                  <a:ea typeface="+mn-ea"/>
                  <a:cs typeface="+mn-cs"/>
                </a:defRPr>
              </a:lvl8pPr>
              <a:lvl9pPr marL="3657235" algn="l" defTabSz="914310" rtl="0" eaLnBrk="1" latinLnBrk="0" hangingPunct="1">
                <a:defRPr sz="1800" kern="1200">
                  <a:solidFill>
                    <a:schemeClr val="lt1"/>
                  </a:solidFill>
                  <a:latin typeface="+mn-lt"/>
                  <a:ea typeface="+mn-ea"/>
                  <a:cs typeface="+mn-cs"/>
                </a:defRPr>
              </a:lvl9pPr>
            </a:lstStyle>
            <a:p>
              <a:pPr algn="ctr"/>
              <a:endParaRPr lang="ru-RU"/>
            </a:p>
          </p:txBody>
        </p:sp>
        <p:sp>
          <p:nvSpPr>
            <p:cNvPr id="74" name="Прямоугольник 73"/>
            <p:cNvSpPr/>
            <p:nvPr/>
          </p:nvSpPr>
          <p:spPr>
            <a:xfrm>
              <a:off x="1386427" y="2370674"/>
              <a:ext cx="2783947" cy="249685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310" rtl="0" eaLnBrk="1" latinLnBrk="0" hangingPunct="1">
                <a:defRPr sz="1800" kern="1200">
                  <a:solidFill>
                    <a:schemeClr val="lt1"/>
                  </a:solidFill>
                  <a:latin typeface="+mn-lt"/>
                  <a:ea typeface="+mn-ea"/>
                  <a:cs typeface="+mn-cs"/>
                </a:defRPr>
              </a:lvl1pPr>
              <a:lvl2pPr marL="457154" algn="l" defTabSz="914310" rtl="0" eaLnBrk="1" latinLnBrk="0" hangingPunct="1">
                <a:defRPr sz="1800" kern="1200">
                  <a:solidFill>
                    <a:schemeClr val="lt1"/>
                  </a:solidFill>
                  <a:latin typeface="+mn-lt"/>
                  <a:ea typeface="+mn-ea"/>
                  <a:cs typeface="+mn-cs"/>
                </a:defRPr>
              </a:lvl2pPr>
              <a:lvl3pPr marL="914310" algn="l" defTabSz="914310" rtl="0" eaLnBrk="1" latinLnBrk="0" hangingPunct="1">
                <a:defRPr sz="1800" kern="1200">
                  <a:solidFill>
                    <a:schemeClr val="lt1"/>
                  </a:solidFill>
                  <a:latin typeface="+mn-lt"/>
                  <a:ea typeface="+mn-ea"/>
                  <a:cs typeface="+mn-cs"/>
                </a:defRPr>
              </a:lvl3pPr>
              <a:lvl4pPr marL="1371464" algn="l" defTabSz="914310" rtl="0" eaLnBrk="1" latinLnBrk="0" hangingPunct="1">
                <a:defRPr sz="1800" kern="1200">
                  <a:solidFill>
                    <a:schemeClr val="lt1"/>
                  </a:solidFill>
                  <a:latin typeface="+mn-lt"/>
                  <a:ea typeface="+mn-ea"/>
                  <a:cs typeface="+mn-cs"/>
                </a:defRPr>
              </a:lvl4pPr>
              <a:lvl5pPr marL="1828619" algn="l" defTabSz="914310" rtl="0" eaLnBrk="1" latinLnBrk="0" hangingPunct="1">
                <a:defRPr sz="1800" kern="1200">
                  <a:solidFill>
                    <a:schemeClr val="lt1"/>
                  </a:solidFill>
                  <a:latin typeface="+mn-lt"/>
                  <a:ea typeface="+mn-ea"/>
                  <a:cs typeface="+mn-cs"/>
                </a:defRPr>
              </a:lvl5pPr>
              <a:lvl6pPr marL="2285772" algn="l" defTabSz="914310" rtl="0" eaLnBrk="1" latinLnBrk="0" hangingPunct="1">
                <a:defRPr sz="1800" kern="1200">
                  <a:solidFill>
                    <a:schemeClr val="lt1"/>
                  </a:solidFill>
                  <a:latin typeface="+mn-lt"/>
                  <a:ea typeface="+mn-ea"/>
                  <a:cs typeface="+mn-cs"/>
                </a:defRPr>
              </a:lvl6pPr>
              <a:lvl7pPr marL="2742926" algn="l" defTabSz="914310" rtl="0" eaLnBrk="1" latinLnBrk="0" hangingPunct="1">
                <a:defRPr sz="1800" kern="1200">
                  <a:solidFill>
                    <a:schemeClr val="lt1"/>
                  </a:solidFill>
                  <a:latin typeface="+mn-lt"/>
                  <a:ea typeface="+mn-ea"/>
                  <a:cs typeface="+mn-cs"/>
                </a:defRPr>
              </a:lvl7pPr>
              <a:lvl8pPr marL="3200080" algn="l" defTabSz="914310" rtl="0" eaLnBrk="1" latinLnBrk="0" hangingPunct="1">
                <a:defRPr sz="1800" kern="1200">
                  <a:solidFill>
                    <a:schemeClr val="lt1"/>
                  </a:solidFill>
                  <a:latin typeface="+mn-lt"/>
                  <a:ea typeface="+mn-ea"/>
                  <a:cs typeface="+mn-cs"/>
                </a:defRPr>
              </a:lvl8pPr>
              <a:lvl9pPr marL="3657235" algn="l" defTabSz="914310" rtl="0" eaLnBrk="1" latinLnBrk="0" hangingPunct="1">
                <a:defRPr sz="1800" kern="1200">
                  <a:solidFill>
                    <a:schemeClr val="lt1"/>
                  </a:solidFill>
                  <a:latin typeface="+mn-lt"/>
                  <a:ea typeface="+mn-ea"/>
                  <a:cs typeface="+mn-cs"/>
                </a:defRPr>
              </a:lvl9pPr>
            </a:lstStyle>
            <a:p>
              <a:pPr algn="ctr"/>
              <a:endParaRPr lang="ru-RU"/>
            </a:p>
          </p:txBody>
        </p:sp>
        <p:sp>
          <p:nvSpPr>
            <p:cNvPr id="75" name="Прямоугольник 74"/>
            <p:cNvSpPr/>
            <p:nvPr/>
          </p:nvSpPr>
          <p:spPr>
            <a:xfrm>
              <a:off x="4554367" y="1122248"/>
              <a:ext cx="2736115" cy="1291476"/>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310" rtl="0" eaLnBrk="1" latinLnBrk="0" hangingPunct="1">
                <a:defRPr sz="1800" kern="1200">
                  <a:solidFill>
                    <a:schemeClr val="lt1"/>
                  </a:solidFill>
                  <a:latin typeface="+mn-lt"/>
                  <a:ea typeface="+mn-ea"/>
                  <a:cs typeface="+mn-cs"/>
                </a:defRPr>
              </a:lvl1pPr>
              <a:lvl2pPr marL="457154" algn="l" defTabSz="914310" rtl="0" eaLnBrk="1" latinLnBrk="0" hangingPunct="1">
                <a:defRPr sz="1800" kern="1200">
                  <a:solidFill>
                    <a:schemeClr val="lt1"/>
                  </a:solidFill>
                  <a:latin typeface="+mn-lt"/>
                  <a:ea typeface="+mn-ea"/>
                  <a:cs typeface="+mn-cs"/>
                </a:defRPr>
              </a:lvl2pPr>
              <a:lvl3pPr marL="914310" algn="l" defTabSz="914310" rtl="0" eaLnBrk="1" latinLnBrk="0" hangingPunct="1">
                <a:defRPr sz="1800" kern="1200">
                  <a:solidFill>
                    <a:schemeClr val="lt1"/>
                  </a:solidFill>
                  <a:latin typeface="+mn-lt"/>
                  <a:ea typeface="+mn-ea"/>
                  <a:cs typeface="+mn-cs"/>
                </a:defRPr>
              </a:lvl3pPr>
              <a:lvl4pPr marL="1371464" algn="l" defTabSz="914310" rtl="0" eaLnBrk="1" latinLnBrk="0" hangingPunct="1">
                <a:defRPr sz="1800" kern="1200">
                  <a:solidFill>
                    <a:schemeClr val="lt1"/>
                  </a:solidFill>
                  <a:latin typeface="+mn-lt"/>
                  <a:ea typeface="+mn-ea"/>
                  <a:cs typeface="+mn-cs"/>
                </a:defRPr>
              </a:lvl4pPr>
              <a:lvl5pPr marL="1828619" algn="l" defTabSz="914310" rtl="0" eaLnBrk="1" latinLnBrk="0" hangingPunct="1">
                <a:defRPr sz="1800" kern="1200">
                  <a:solidFill>
                    <a:schemeClr val="lt1"/>
                  </a:solidFill>
                  <a:latin typeface="+mn-lt"/>
                  <a:ea typeface="+mn-ea"/>
                  <a:cs typeface="+mn-cs"/>
                </a:defRPr>
              </a:lvl5pPr>
              <a:lvl6pPr marL="2285772" algn="l" defTabSz="914310" rtl="0" eaLnBrk="1" latinLnBrk="0" hangingPunct="1">
                <a:defRPr sz="1800" kern="1200">
                  <a:solidFill>
                    <a:schemeClr val="lt1"/>
                  </a:solidFill>
                  <a:latin typeface="+mn-lt"/>
                  <a:ea typeface="+mn-ea"/>
                  <a:cs typeface="+mn-cs"/>
                </a:defRPr>
              </a:lvl6pPr>
              <a:lvl7pPr marL="2742926" algn="l" defTabSz="914310" rtl="0" eaLnBrk="1" latinLnBrk="0" hangingPunct="1">
                <a:defRPr sz="1800" kern="1200">
                  <a:solidFill>
                    <a:schemeClr val="lt1"/>
                  </a:solidFill>
                  <a:latin typeface="+mn-lt"/>
                  <a:ea typeface="+mn-ea"/>
                  <a:cs typeface="+mn-cs"/>
                </a:defRPr>
              </a:lvl7pPr>
              <a:lvl8pPr marL="3200080" algn="l" defTabSz="914310" rtl="0" eaLnBrk="1" latinLnBrk="0" hangingPunct="1">
                <a:defRPr sz="1800" kern="1200">
                  <a:solidFill>
                    <a:schemeClr val="lt1"/>
                  </a:solidFill>
                  <a:latin typeface="+mn-lt"/>
                  <a:ea typeface="+mn-ea"/>
                  <a:cs typeface="+mn-cs"/>
                </a:defRPr>
              </a:lvl8pPr>
              <a:lvl9pPr marL="3657235" algn="l" defTabSz="914310" rtl="0" eaLnBrk="1" latinLnBrk="0" hangingPunct="1">
                <a:defRPr sz="1800" kern="1200">
                  <a:solidFill>
                    <a:schemeClr val="lt1"/>
                  </a:solidFill>
                  <a:latin typeface="+mn-lt"/>
                  <a:ea typeface="+mn-ea"/>
                  <a:cs typeface="+mn-cs"/>
                </a:defRPr>
              </a:lvl9pPr>
            </a:lstStyle>
            <a:p>
              <a:pPr algn="ctr"/>
              <a:endParaRPr lang="ru-RU"/>
            </a:p>
          </p:txBody>
        </p:sp>
        <p:sp>
          <p:nvSpPr>
            <p:cNvPr id="76" name="Прямоугольник 75"/>
            <p:cNvSpPr/>
            <p:nvPr/>
          </p:nvSpPr>
          <p:spPr>
            <a:xfrm>
              <a:off x="4537742" y="2370674"/>
              <a:ext cx="2783947" cy="249685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310" rtl="0" eaLnBrk="1" latinLnBrk="0" hangingPunct="1">
                <a:defRPr sz="1800" kern="1200">
                  <a:solidFill>
                    <a:schemeClr val="lt1"/>
                  </a:solidFill>
                  <a:latin typeface="+mn-lt"/>
                  <a:ea typeface="+mn-ea"/>
                  <a:cs typeface="+mn-cs"/>
                </a:defRPr>
              </a:lvl1pPr>
              <a:lvl2pPr marL="457154" algn="l" defTabSz="914310" rtl="0" eaLnBrk="1" latinLnBrk="0" hangingPunct="1">
                <a:defRPr sz="1800" kern="1200">
                  <a:solidFill>
                    <a:schemeClr val="lt1"/>
                  </a:solidFill>
                  <a:latin typeface="+mn-lt"/>
                  <a:ea typeface="+mn-ea"/>
                  <a:cs typeface="+mn-cs"/>
                </a:defRPr>
              </a:lvl2pPr>
              <a:lvl3pPr marL="914310" algn="l" defTabSz="914310" rtl="0" eaLnBrk="1" latinLnBrk="0" hangingPunct="1">
                <a:defRPr sz="1800" kern="1200">
                  <a:solidFill>
                    <a:schemeClr val="lt1"/>
                  </a:solidFill>
                  <a:latin typeface="+mn-lt"/>
                  <a:ea typeface="+mn-ea"/>
                  <a:cs typeface="+mn-cs"/>
                </a:defRPr>
              </a:lvl3pPr>
              <a:lvl4pPr marL="1371464" algn="l" defTabSz="914310" rtl="0" eaLnBrk="1" latinLnBrk="0" hangingPunct="1">
                <a:defRPr sz="1800" kern="1200">
                  <a:solidFill>
                    <a:schemeClr val="lt1"/>
                  </a:solidFill>
                  <a:latin typeface="+mn-lt"/>
                  <a:ea typeface="+mn-ea"/>
                  <a:cs typeface="+mn-cs"/>
                </a:defRPr>
              </a:lvl4pPr>
              <a:lvl5pPr marL="1828619" algn="l" defTabSz="914310" rtl="0" eaLnBrk="1" latinLnBrk="0" hangingPunct="1">
                <a:defRPr sz="1800" kern="1200">
                  <a:solidFill>
                    <a:schemeClr val="lt1"/>
                  </a:solidFill>
                  <a:latin typeface="+mn-lt"/>
                  <a:ea typeface="+mn-ea"/>
                  <a:cs typeface="+mn-cs"/>
                </a:defRPr>
              </a:lvl5pPr>
              <a:lvl6pPr marL="2285772" algn="l" defTabSz="914310" rtl="0" eaLnBrk="1" latinLnBrk="0" hangingPunct="1">
                <a:defRPr sz="1800" kern="1200">
                  <a:solidFill>
                    <a:schemeClr val="lt1"/>
                  </a:solidFill>
                  <a:latin typeface="+mn-lt"/>
                  <a:ea typeface="+mn-ea"/>
                  <a:cs typeface="+mn-cs"/>
                </a:defRPr>
              </a:lvl6pPr>
              <a:lvl7pPr marL="2742926" algn="l" defTabSz="914310" rtl="0" eaLnBrk="1" latinLnBrk="0" hangingPunct="1">
                <a:defRPr sz="1800" kern="1200">
                  <a:solidFill>
                    <a:schemeClr val="lt1"/>
                  </a:solidFill>
                  <a:latin typeface="+mn-lt"/>
                  <a:ea typeface="+mn-ea"/>
                  <a:cs typeface="+mn-cs"/>
                </a:defRPr>
              </a:lvl7pPr>
              <a:lvl8pPr marL="3200080" algn="l" defTabSz="914310" rtl="0" eaLnBrk="1" latinLnBrk="0" hangingPunct="1">
                <a:defRPr sz="1800" kern="1200">
                  <a:solidFill>
                    <a:schemeClr val="lt1"/>
                  </a:solidFill>
                  <a:latin typeface="+mn-lt"/>
                  <a:ea typeface="+mn-ea"/>
                  <a:cs typeface="+mn-cs"/>
                </a:defRPr>
              </a:lvl8pPr>
              <a:lvl9pPr marL="3657235" algn="l" defTabSz="914310" rtl="0" eaLnBrk="1" latinLnBrk="0" hangingPunct="1">
                <a:defRPr sz="1800" kern="1200">
                  <a:solidFill>
                    <a:schemeClr val="lt1"/>
                  </a:solidFill>
                  <a:latin typeface="+mn-lt"/>
                  <a:ea typeface="+mn-ea"/>
                  <a:cs typeface="+mn-cs"/>
                </a:defRPr>
              </a:lvl9pPr>
            </a:lstStyle>
            <a:p>
              <a:pPr algn="ctr"/>
              <a:endParaRPr lang="ru-RU"/>
            </a:p>
          </p:txBody>
        </p:sp>
        <p:sp>
          <p:nvSpPr>
            <p:cNvPr id="77" name="TextBox 13">
              <a:extLst>
                <a:ext uri="{FF2B5EF4-FFF2-40B4-BE49-F238E27FC236}">
                  <a16:creationId xmlns:a16="http://schemas.microsoft.com/office/drawing/2014/main" xmlns="" xmlns:lc="http://schemas.openxmlformats.org/drawingml/2006/lockedCanvas" id="{07F741B9-3A74-4FBE-8208-E5B13F846967}"/>
                </a:ext>
              </a:extLst>
            </p:cNvPr>
            <p:cNvSpPr txBox="1"/>
            <p:nvPr/>
          </p:nvSpPr>
          <p:spPr>
            <a:xfrm>
              <a:off x="1601850" y="1313401"/>
              <a:ext cx="864096" cy="769441"/>
            </a:xfrm>
            <a:prstGeom prst="rect">
              <a:avLst/>
            </a:prstGeom>
            <a:noFill/>
          </p:spPr>
          <p:txBody>
            <a:bodyPr wrap="square" rtlCol="0">
              <a:spAutoFit/>
            </a:bodyPr>
            <a:lstStyle>
              <a:defPPr>
                <a:defRPr lang="ru-RU"/>
              </a:defPPr>
              <a:lvl1pPr marL="0" algn="l" defTabSz="914310" rtl="0" eaLnBrk="1" latinLnBrk="0" hangingPunct="1">
                <a:defRPr sz="1800" kern="1200">
                  <a:solidFill>
                    <a:schemeClr val="tx1"/>
                  </a:solidFill>
                  <a:latin typeface="+mn-lt"/>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a:lstStyle>
            <a:p>
              <a:r>
                <a:rPr lang="ru-RU" altLang="ko-KR" sz="4400" b="1" dirty="0" smtClean="0">
                  <a:latin typeface="Segoe UI" pitchFamily="34" charset="0"/>
                  <a:cs typeface="Segoe UI" pitchFamily="34" charset="0"/>
                </a:rPr>
                <a:t>15</a:t>
              </a:r>
              <a:endParaRPr lang="ru-RU" altLang="ko-KR" sz="4400" b="1" dirty="0">
                <a:latin typeface="Segoe UI" pitchFamily="34" charset="0"/>
                <a:cs typeface="Segoe UI" pitchFamily="34" charset="0"/>
              </a:endParaRPr>
            </a:p>
          </p:txBody>
        </p:sp>
        <p:sp>
          <p:nvSpPr>
            <p:cNvPr id="78" name="TextBox 14">
              <a:extLst>
                <a:ext uri="{FF2B5EF4-FFF2-40B4-BE49-F238E27FC236}">
                  <a16:creationId xmlns:a16="http://schemas.microsoft.com/office/drawing/2014/main" xmlns="" xmlns:lc="http://schemas.openxmlformats.org/drawingml/2006/lockedCanvas" id="{07F741B9-3A74-4FBE-8208-E5B13F846967}"/>
                </a:ext>
              </a:extLst>
            </p:cNvPr>
            <p:cNvSpPr txBox="1"/>
            <p:nvPr/>
          </p:nvSpPr>
          <p:spPr>
            <a:xfrm>
              <a:off x="4770202" y="1290754"/>
              <a:ext cx="864096" cy="769441"/>
            </a:xfrm>
            <a:prstGeom prst="rect">
              <a:avLst/>
            </a:prstGeom>
            <a:noFill/>
          </p:spPr>
          <p:txBody>
            <a:bodyPr wrap="square" rtlCol="0">
              <a:spAutoFit/>
            </a:bodyPr>
            <a:lstStyle>
              <a:defPPr>
                <a:defRPr lang="ru-RU"/>
              </a:defPPr>
              <a:lvl1pPr marL="0" algn="l" defTabSz="914310" rtl="0" eaLnBrk="1" latinLnBrk="0" hangingPunct="1">
                <a:defRPr sz="1800" kern="1200">
                  <a:solidFill>
                    <a:schemeClr val="tx1"/>
                  </a:solidFill>
                  <a:latin typeface="+mn-lt"/>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a:lstStyle>
            <a:p>
              <a:r>
                <a:rPr lang="ru-RU" altLang="ko-KR" sz="4400" b="1" dirty="0" smtClean="0">
                  <a:latin typeface="Segoe UI" pitchFamily="34" charset="0"/>
                  <a:cs typeface="Segoe UI" pitchFamily="34" charset="0"/>
                </a:rPr>
                <a:t>20</a:t>
              </a:r>
              <a:endParaRPr lang="ru-RU" altLang="ko-KR" sz="4400" b="1" dirty="0">
                <a:latin typeface="Segoe UI" pitchFamily="34" charset="0"/>
                <a:cs typeface="Segoe UI" pitchFamily="34" charset="0"/>
              </a:endParaRPr>
            </a:p>
          </p:txBody>
        </p:sp>
        <p:sp>
          <p:nvSpPr>
            <p:cNvPr id="79" name="TextBox 15">
              <a:extLst>
                <a:ext uri="{FF2B5EF4-FFF2-40B4-BE49-F238E27FC236}">
                  <a16:creationId xmlns:a16="http://schemas.microsoft.com/office/drawing/2014/main" xmlns="" xmlns:lc="http://schemas.openxmlformats.org/drawingml/2006/lockedCanvas" id="{07F741B9-3A74-4FBE-8208-E5B13F846967}"/>
                </a:ext>
              </a:extLst>
            </p:cNvPr>
            <p:cNvSpPr txBox="1"/>
            <p:nvPr/>
          </p:nvSpPr>
          <p:spPr>
            <a:xfrm>
              <a:off x="8010562" y="1290754"/>
              <a:ext cx="864096" cy="769441"/>
            </a:xfrm>
            <a:prstGeom prst="rect">
              <a:avLst/>
            </a:prstGeom>
            <a:noFill/>
          </p:spPr>
          <p:txBody>
            <a:bodyPr wrap="square" rtlCol="0">
              <a:spAutoFit/>
            </a:bodyPr>
            <a:lstStyle>
              <a:defPPr>
                <a:defRPr lang="ru-RU"/>
              </a:defPPr>
              <a:lvl1pPr marL="0" algn="l" defTabSz="914310" rtl="0" eaLnBrk="1" latinLnBrk="0" hangingPunct="1">
                <a:defRPr sz="1800" kern="1200">
                  <a:solidFill>
                    <a:schemeClr val="tx1"/>
                  </a:solidFill>
                  <a:latin typeface="+mn-lt"/>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a:lstStyle>
            <a:p>
              <a:r>
                <a:rPr lang="ru-RU" altLang="ko-KR" sz="4400" b="1" dirty="0" smtClean="0">
                  <a:latin typeface="Segoe UI" pitchFamily="34" charset="0"/>
                  <a:cs typeface="Segoe UI" pitchFamily="34" charset="0"/>
                </a:rPr>
                <a:t>35</a:t>
              </a:r>
              <a:endParaRPr lang="ru-RU" altLang="ko-KR" sz="4400" b="1" dirty="0">
                <a:latin typeface="Segoe UI" pitchFamily="34" charset="0"/>
                <a:cs typeface="Segoe UI" pitchFamily="34" charset="0"/>
              </a:endParaRPr>
            </a:p>
          </p:txBody>
        </p:sp>
        <p:sp>
          <p:nvSpPr>
            <p:cNvPr id="80" name="TextBox 16">
              <a:extLst>
                <a:ext uri="{FF2B5EF4-FFF2-40B4-BE49-F238E27FC236}">
                  <a16:creationId xmlns:a16="http://schemas.microsoft.com/office/drawing/2014/main" xmlns="" xmlns:lc="http://schemas.openxmlformats.org/drawingml/2006/lockedCanvas" id="{07F741B9-3A74-4FBE-8208-E5B13F846967}"/>
                </a:ext>
              </a:extLst>
            </p:cNvPr>
            <p:cNvSpPr txBox="1"/>
            <p:nvPr/>
          </p:nvSpPr>
          <p:spPr>
            <a:xfrm>
              <a:off x="2323367" y="1434770"/>
              <a:ext cx="1870771" cy="584775"/>
            </a:xfrm>
            <a:prstGeom prst="rect">
              <a:avLst/>
            </a:prstGeom>
            <a:noFill/>
          </p:spPr>
          <p:txBody>
            <a:bodyPr wrap="square" rtlCol="0">
              <a:spAutoFit/>
            </a:bodyPr>
            <a:lstStyle>
              <a:defPPr>
                <a:defRPr lang="ru-RU"/>
              </a:defPPr>
              <a:lvl1pPr marL="0" algn="l" defTabSz="914310" rtl="0" eaLnBrk="1" latinLnBrk="0" hangingPunct="1">
                <a:defRPr sz="1800" kern="1200">
                  <a:solidFill>
                    <a:schemeClr val="tx1"/>
                  </a:solidFill>
                  <a:latin typeface="+mn-lt"/>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a:lstStyle>
            <a:p>
              <a:r>
                <a:rPr lang="kk-KZ" altLang="ko-KR" sz="1600" b="1" dirty="0" smtClean="0">
                  <a:latin typeface="Palatino Linotype" pitchFamily="18" charset="0"/>
                  <a:cs typeface="Arial" pitchFamily="34" charset="0"/>
                </a:rPr>
                <a:t>ТЕСТ ТАПСЫРМАСЫ</a:t>
              </a:r>
              <a:endParaRPr lang="ru-RU" altLang="ko-KR" sz="1600" b="1" dirty="0">
                <a:latin typeface="Palatino Linotype" pitchFamily="18" charset="0"/>
                <a:cs typeface="Arial" pitchFamily="34" charset="0"/>
              </a:endParaRPr>
            </a:p>
          </p:txBody>
        </p:sp>
        <p:sp>
          <p:nvSpPr>
            <p:cNvPr id="81" name="TextBox 17">
              <a:extLst>
                <a:ext uri="{FF2B5EF4-FFF2-40B4-BE49-F238E27FC236}">
                  <a16:creationId xmlns:a16="http://schemas.microsoft.com/office/drawing/2014/main" xmlns="" xmlns:lc="http://schemas.openxmlformats.org/drawingml/2006/lockedCanvas" id="{07F741B9-3A74-4FBE-8208-E5B13F846967}"/>
                </a:ext>
              </a:extLst>
            </p:cNvPr>
            <p:cNvSpPr txBox="1"/>
            <p:nvPr/>
          </p:nvSpPr>
          <p:spPr>
            <a:xfrm>
              <a:off x="5491719" y="1426059"/>
              <a:ext cx="1870771" cy="584775"/>
            </a:xfrm>
            <a:prstGeom prst="rect">
              <a:avLst/>
            </a:prstGeom>
            <a:noFill/>
          </p:spPr>
          <p:txBody>
            <a:bodyPr wrap="square" rtlCol="0">
              <a:spAutoFit/>
            </a:bodyPr>
            <a:lstStyle>
              <a:defPPr>
                <a:defRPr lang="ru-RU"/>
              </a:defPPr>
              <a:lvl1pPr marL="0" algn="l" defTabSz="914310" rtl="0" eaLnBrk="1" latinLnBrk="0" hangingPunct="1">
                <a:defRPr sz="1800" kern="1200">
                  <a:solidFill>
                    <a:schemeClr val="tx1"/>
                  </a:solidFill>
                  <a:latin typeface="+mn-lt"/>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a:lstStyle>
            <a:p>
              <a:r>
                <a:rPr lang="ru-RU" altLang="ko-KR" sz="1600" b="1" dirty="0" smtClean="0">
                  <a:latin typeface="Palatino Linotype" pitchFamily="18" charset="0"/>
                  <a:cs typeface="Arial" pitchFamily="34" charset="0"/>
                </a:rPr>
                <a:t>ТЕСТ ТАПСЫРМАСЫ</a:t>
              </a:r>
              <a:endParaRPr lang="ru-RU" altLang="ko-KR" sz="1600" b="1" dirty="0">
                <a:latin typeface="Palatino Linotype" pitchFamily="18" charset="0"/>
                <a:cs typeface="Arial" pitchFamily="34" charset="0"/>
              </a:endParaRPr>
            </a:p>
          </p:txBody>
        </p:sp>
        <p:sp>
          <p:nvSpPr>
            <p:cNvPr id="82" name="TextBox 18">
              <a:extLst>
                <a:ext uri="{FF2B5EF4-FFF2-40B4-BE49-F238E27FC236}">
                  <a16:creationId xmlns:a16="http://schemas.microsoft.com/office/drawing/2014/main" xmlns="" xmlns:lc="http://schemas.openxmlformats.org/drawingml/2006/lockedCanvas" id="{07F741B9-3A74-4FBE-8208-E5B13F846967}"/>
                </a:ext>
              </a:extLst>
            </p:cNvPr>
            <p:cNvSpPr txBox="1"/>
            <p:nvPr/>
          </p:nvSpPr>
          <p:spPr>
            <a:xfrm>
              <a:off x="8750050" y="1434769"/>
              <a:ext cx="1942779" cy="584775"/>
            </a:xfrm>
            <a:prstGeom prst="rect">
              <a:avLst/>
            </a:prstGeom>
            <a:noFill/>
          </p:spPr>
          <p:txBody>
            <a:bodyPr wrap="square" rtlCol="0">
              <a:spAutoFit/>
            </a:bodyPr>
            <a:lstStyle>
              <a:defPPr>
                <a:defRPr lang="ru-RU"/>
              </a:defPPr>
              <a:lvl1pPr marL="0" algn="l" defTabSz="914310" rtl="0" eaLnBrk="1" latinLnBrk="0" hangingPunct="1">
                <a:defRPr sz="1800" kern="1200">
                  <a:solidFill>
                    <a:schemeClr val="tx1"/>
                  </a:solidFill>
                  <a:latin typeface="+mn-lt"/>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a:lstStyle>
            <a:p>
              <a:r>
                <a:rPr lang="ru-RU" altLang="ko-KR" sz="1600" b="1" dirty="0" smtClean="0">
                  <a:latin typeface="Palatino Linotype" pitchFamily="18" charset="0"/>
                  <a:cs typeface="Arial" pitchFamily="34" charset="0"/>
                </a:rPr>
                <a:t>ТЕСТ ТАПСЫРМАСЫ</a:t>
              </a:r>
              <a:endParaRPr lang="ru-RU" altLang="ko-KR" sz="1600" b="1" dirty="0">
                <a:latin typeface="Palatino Linotype" pitchFamily="18" charset="0"/>
                <a:cs typeface="Arial" pitchFamily="34" charset="0"/>
              </a:endParaRPr>
            </a:p>
          </p:txBody>
        </p:sp>
        <p:sp>
          <p:nvSpPr>
            <p:cNvPr id="83" name="TextBox 19">
              <a:extLst>
                <a:ext uri="{FF2B5EF4-FFF2-40B4-BE49-F238E27FC236}">
                  <a16:creationId xmlns:a16="http://schemas.microsoft.com/office/drawing/2014/main" xmlns="" xmlns:lc="http://schemas.openxmlformats.org/drawingml/2006/lockedCanvas" id="{07F741B9-3A74-4FBE-8208-E5B13F846967}"/>
                </a:ext>
              </a:extLst>
            </p:cNvPr>
            <p:cNvSpPr txBox="1"/>
            <p:nvPr/>
          </p:nvSpPr>
          <p:spPr>
            <a:xfrm>
              <a:off x="1385826" y="2660647"/>
              <a:ext cx="2952328" cy="646331"/>
            </a:xfrm>
            <a:prstGeom prst="rect">
              <a:avLst/>
            </a:prstGeom>
            <a:noFill/>
          </p:spPr>
          <p:txBody>
            <a:bodyPr wrap="square" rtlCol="0">
              <a:spAutoFit/>
            </a:bodyPr>
            <a:lstStyle>
              <a:defPPr>
                <a:defRPr lang="ru-RU"/>
              </a:defPPr>
              <a:lvl1pPr marL="0" algn="l" defTabSz="914310" rtl="0" eaLnBrk="1" latinLnBrk="0" hangingPunct="1">
                <a:defRPr sz="1800" kern="1200">
                  <a:solidFill>
                    <a:schemeClr val="tx1"/>
                  </a:solidFill>
                  <a:latin typeface="+mn-lt"/>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a:lstStyle>
            <a:p>
              <a:r>
                <a:rPr lang="ru-RU" altLang="ko-KR" b="1" dirty="0" smtClean="0">
                  <a:solidFill>
                    <a:schemeClr val="tx1">
                      <a:lumMod val="75000"/>
                      <a:lumOff val="25000"/>
                    </a:schemeClr>
                  </a:solidFill>
                  <a:latin typeface="Palatino Linotype" pitchFamily="18" charset="0"/>
                  <a:cs typeface="Arial" pitchFamily="34" charset="0"/>
                </a:rPr>
                <a:t>   - ҚАЗАҚСТАН ТАРИХЫ</a:t>
              </a:r>
              <a:endParaRPr lang="ru-RU" altLang="ko-KR" b="1" dirty="0">
                <a:solidFill>
                  <a:schemeClr val="tx1">
                    <a:lumMod val="75000"/>
                    <a:lumOff val="25000"/>
                  </a:schemeClr>
                </a:solidFill>
                <a:latin typeface="Palatino Linotype" pitchFamily="18" charset="0"/>
                <a:cs typeface="Arial" pitchFamily="34" charset="0"/>
              </a:endParaRPr>
            </a:p>
          </p:txBody>
        </p:sp>
        <p:sp>
          <p:nvSpPr>
            <p:cNvPr id="84" name="TextBox 20">
              <a:extLst>
                <a:ext uri="{FF2B5EF4-FFF2-40B4-BE49-F238E27FC236}">
                  <a16:creationId xmlns:a16="http://schemas.microsoft.com/office/drawing/2014/main" xmlns="" xmlns:lc="http://schemas.openxmlformats.org/drawingml/2006/lockedCanvas" id="{07F741B9-3A74-4FBE-8208-E5B13F846967}"/>
                </a:ext>
              </a:extLst>
            </p:cNvPr>
            <p:cNvSpPr txBox="1"/>
            <p:nvPr/>
          </p:nvSpPr>
          <p:spPr>
            <a:xfrm>
              <a:off x="1417850" y="3452735"/>
              <a:ext cx="2953765" cy="646331"/>
            </a:xfrm>
            <a:prstGeom prst="rect">
              <a:avLst/>
            </a:prstGeom>
            <a:noFill/>
          </p:spPr>
          <p:txBody>
            <a:bodyPr wrap="square" rtlCol="0">
              <a:spAutoFit/>
            </a:bodyPr>
            <a:lstStyle>
              <a:defPPr>
                <a:defRPr lang="ru-RU"/>
              </a:defPPr>
              <a:lvl1pPr marL="0" algn="l" defTabSz="914310" rtl="0" eaLnBrk="1" latinLnBrk="0" hangingPunct="1">
                <a:defRPr sz="1800" kern="1200">
                  <a:solidFill>
                    <a:schemeClr val="tx1"/>
                  </a:solidFill>
                  <a:latin typeface="+mn-lt"/>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a:lstStyle>
            <a:p>
              <a:pPr marL="285750" indent="-285750">
                <a:buFontTx/>
                <a:buChar char="-"/>
              </a:pPr>
              <a:r>
                <a:rPr lang="ru-RU" altLang="ko-KR" b="1" dirty="0" smtClean="0">
                  <a:solidFill>
                    <a:schemeClr val="tx1">
                      <a:lumMod val="75000"/>
                      <a:lumOff val="25000"/>
                    </a:schemeClr>
                  </a:solidFill>
                  <a:latin typeface="Palatino Linotype" pitchFamily="18" charset="0"/>
                  <a:cs typeface="Arial" pitchFamily="34" charset="0"/>
                </a:rPr>
                <a:t>МАТЕМАТИКАЛЫҚ САУАТТЫЛЫҚ</a:t>
              </a:r>
            </a:p>
          </p:txBody>
        </p:sp>
        <p:sp>
          <p:nvSpPr>
            <p:cNvPr id="85" name="TextBox 21">
              <a:extLst>
                <a:ext uri="{FF2B5EF4-FFF2-40B4-BE49-F238E27FC236}">
                  <a16:creationId xmlns:a16="http://schemas.microsoft.com/office/drawing/2014/main" xmlns="" xmlns:lc="http://schemas.openxmlformats.org/drawingml/2006/lockedCanvas" id="{07F741B9-3A74-4FBE-8208-E5B13F846967}"/>
                </a:ext>
              </a:extLst>
            </p:cNvPr>
            <p:cNvSpPr txBox="1"/>
            <p:nvPr/>
          </p:nvSpPr>
          <p:spPr>
            <a:xfrm>
              <a:off x="4626186" y="2660647"/>
              <a:ext cx="2952328" cy="646331"/>
            </a:xfrm>
            <a:prstGeom prst="rect">
              <a:avLst/>
            </a:prstGeom>
            <a:noFill/>
          </p:spPr>
          <p:txBody>
            <a:bodyPr wrap="square" rtlCol="0">
              <a:spAutoFit/>
            </a:bodyPr>
            <a:lstStyle>
              <a:defPPr>
                <a:defRPr lang="ru-RU"/>
              </a:defPPr>
              <a:lvl1pPr marL="0" algn="l" defTabSz="914310" rtl="0" eaLnBrk="1" latinLnBrk="0" hangingPunct="1">
                <a:defRPr sz="1800" kern="1200">
                  <a:solidFill>
                    <a:schemeClr val="tx1"/>
                  </a:solidFill>
                  <a:latin typeface="+mn-lt"/>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a:lstStyle>
            <a:p>
              <a:r>
                <a:rPr lang="ru-RU" altLang="ko-KR" dirty="0" smtClean="0">
                  <a:solidFill>
                    <a:schemeClr val="tx1">
                      <a:lumMod val="75000"/>
                      <a:lumOff val="25000"/>
                    </a:schemeClr>
                  </a:solidFill>
                  <a:latin typeface="Arial" pitchFamily="34" charset="0"/>
                  <a:cs typeface="Arial" pitchFamily="34" charset="0"/>
                </a:rPr>
                <a:t>   </a:t>
              </a:r>
              <a:r>
                <a:rPr lang="ru-RU" altLang="ko-KR" b="1" dirty="0">
                  <a:solidFill>
                    <a:schemeClr val="tx1">
                      <a:lumMod val="75000"/>
                      <a:lumOff val="25000"/>
                    </a:schemeClr>
                  </a:solidFill>
                  <a:latin typeface="Palatino Linotype" pitchFamily="18" charset="0"/>
                  <a:cs typeface="Arial" pitchFamily="34" charset="0"/>
                </a:rPr>
                <a:t>- </a:t>
              </a:r>
              <a:r>
                <a:rPr lang="ru-RU" altLang="ko-KR" b="1" dirty="0" smtClean="0">
                  <a:solidFill>
                    <a:schemeClr val="tx1">
                      <a:lumMod val="75000"/>
                      <a:lumOff val="25000"/>
                    </a:schemeClr>
                  </a:solidFill>
                  <a:latin typeface="Palatino Linotype" pitchFamily="18" charset="0"/>
                  <a:cs typeface="Arial" pitchFamily="34" charset="0"/>
                </a:rPr>
                <a:t>ОҚУ САУАТТЫЛЫҒЫ</a:t>
              </a:r>
              <a:endParaRPr lang="ru-RU" altLang="ko-KR" b="1" dirty="0">
                <a:solidFill>
                  <a:schemeClr val="tx1">
                    <a:lumMod val="75000"/>
                    <a:lumOff val="25000"/>
                  </a:schemeClr>
                </a:solidFill>
                <a:latin typeface="Palatino Linotype" pitchFamily="18" charset="0"/>
                <a:cs typeface="Arial" pitchFamily="34" charset="0"/>
              </a:endParaRPr>
            </a:p>
          </p:txBody>
        </p:sp>
        <p:sp>
          <p:nvSpPr>
            <p:cNvPr id="86" name="TextBox 22">
              <a:extLst>
                <a:ext uri="{FF2B5EF4-FFF2-40B4-BE49-F238E27FC236}">
                  <a16:creationId xmlns:a16="http://schemas.microsoft.com/office/drawing/2014/main" xmlns="" xmlns:lc="http://schemas.openxmlformats.org/drawingml/2006/lockedCanvas" id="{07F741B9-3A74-4FBE-8208-E5B13F846967}"/>
                </a:ext>
              </a:extLst>
            </p:cNvPr>
            <p:cNvSpPr txBox="1"/>
            <p:nvPr/>
          </p:nvSpPr>
          <p:spPr>
            <a:xfrm>
              <a:off x="7866546" y="2658906"/>
              <a:ext cx="2952328" cy="646331"/>
            </a:xfrm>
            <a:prstGeom prst="rect">
              <a:avLst/>
            </a:prstGeom>
            <a:noFill/>
          </p:spPr>
          <p:txBody>
            <a:bodyPr wrap="square" rtlCol="0">
              <a:spAutoFit/>
            </a:bodyPr>
            <a:lstStyle>
              <a:defPPr>
                <a:defRPr lang="ru-RU"/>
              </a:defPPr>
              <a:lvl1pPr marL="0" algn="l" defTabSz="914310" rtl="0" eaLnBrk="1" latinLnBrk="0" hangingPunct="1">
                <a:defRPr sz="1800" kern="1200">
                  <a:solidFill>
                    <a:schemeClr val="tx1"/>
                  </a:solidFill>
                  <a:latin typeface="+mn-lt"/>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a:lstStyle>
            <a:p>
              <a:r>
                <a:rPr lang="ru-RU" altLang="ko-KR" b="1" dirty="0" smtClean="0">
                  <a:solidFill>
                    <a:schemeClr val="tx1">
                      <a:lumMod val="75000"/>
                      <a:lumOff val="25000"/>
                    </a:schemeClr>
                  </a:solidFill>
                  <a:latin typeface="Palatino Linotype" pitchFamily="18" charset="0"/>
                  <a:cs typeface="Arial" pitchFamily="34" charset="0"/>
                </a:rPr>
                <a:t>   - 1-ШІ БЕЙІНДІК </a:t>
              </a:r>
            </a:p>
            <a:p>
              <a:r>
                <a:rPr lang="ru-RU" altLang="ko-KR" b="1" dirty="0" smtClean="0">
                  <a:solidFill>
                    <a:schemeClr val="tx1">
                      <a:lumMod val="75000"/>
                      <a:lumOff val="25000"/>
                    </a:schemeClr>
                  </a:solidFill>
                  <a:latin typeface="Palatino Linotype" pitchFamily="18" charset="0"/>
                  <a:cs typeface="Arial" pitchFamily="34" charset="0"/>
                </a:rPr>
                <a:t>ПӘН</a:t>
              </a:r>
              <a:endParaRPr lang="ru-RU" altLang="ko-KR" b="1" dirty="0">
                <a:solidFill>
                  <a:schemeClr val="tx1">
                    <a:lumMod val="75000"/>
                    <a:lumOff val="25000"/>
                  </a:schemeClr>
                </a:solidFill>
                <a:latin typeface="Palatino Linotype" pitchFamily="18" charset="0"/>
                <a:cs typeface="Arial" pitchFamily="34" charset="0"/>
              </a:endParaRPr>
            </a:p>
          </p:txBody>
        </p:sp>
        <p:sp>
          <p:nvSpPr>
            <p:cNvPr id="87" name="TextBox 23">
              <a:extLst>
                <a:ext uri="{FF2B5EF4-FFF2-40B4-BE49-F238E27FC236}">
                  <a16:creationId xmlns:a16="http://schemas.microsoft.com/office/drawing/2014/main" xmlns="" xmlns:lc="http://schemas.openxmlformats.org/drawingml/2006/lockedCanvas" id="{07F741B9-3A74-4FBE-8208-E5B13F846967}"/>
                </a:ext>
              </a:extLst>
            </p:cNvPr>
            <p:cNvSpPr txBox="1"/>
            <p:nvPr/>
          </p:nvSpPr>
          <p:spPr>
            <a:xfrm>
              <a:off x="7866546" y="3450994"/>
              <a:ext cx="2952328" cy="646331"/>
            </a:xfrm>
            <a:prstGeom prst="rect">
              <a:avLst/>
            </a:prstGeom>
            <a:noFill/>
          </p:spPr>
          <p:txBody>
            <a:bodyPr wrap="square" rtlCol="0">
              <a:spAutoFit/>
            </a:bodyPr>
            <a:lstStyle>
              <a:defPPr>
                <a:defRPr lang="ru-RU"/>
              </a:defPPr>
              <a:lvl1pPr marL="0" algn="l" defTabSz="914310" rtl="0" eaLnBrk="1" latinLnBrk="0" hangingPunct="1">
                <a:defRPr sz="1800" kern="1200">
                  <a:solidFill>
                    <a:schemeClr val="tx1"/>
                  </a:solidFill>
                  <a:latin typeface="+mn-lt"/>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a:lstStyle>
            <a:p>
              <a:r>
                <a:rPr lang="ru-RU" altLang="ko-KR" b="1" dirty="0">
                  <a:solidFill>
                    <a:schemeClr val="tx1">
                      <a:lumMod val="75000"/>
                      <a:lumOff val="25000"/>
                    </a:schemeClr>
                  </a:solidFill>
                  <a:latin typeface="Palatino Linotype" pitchFamily="18" charset="0"/>
                  <a:cs typeface="Arial" pitchFamily="34" charset="0"/>
                </a:rPr>
                <a:t>   - </a:t>
              </a:r>
              <a:r>
                <a:rPr lang="ru-RU" altLang="ko-KR" b="1" dirty="0" smtClean="0">
                  <a:solidFill>
                    <a:schemeClr val="tx1">
                      <a:lumMod val="75000"/>
                      <a:lumOff val="25000"/>
                    </a:schemeClr>
                  </a:solidFill>
                  <a:latin typeface="Palatino Linotype" pitchFamily="18" charset="0"/>
                  <a:cs typeface="Arial" pitchFamily="34" charset="0"/>
                </a:rPr>
                <a:t>2-ШІ БЕЙІНДІК</a:t>
              </a:r>
            </a:p>
            <a:p>
              <a:r>
                <a:rPr lang="ru-RU" altLang="ko-KR" b="1" dirty="0" smtClean="0">
                  <a:solidFill>
                    <a:schemeClr val="tx1">
                      <a:lumMod val="75000"/>
                      <a:lumOff val="25000"/>
                    </a:schemeClr>
                  </a:solidFill>
                  <a:latin typeface="Palatino Linotype" pitchFamily="18" charset="0"/>
                  <a:cs typeface="Arial" pitchFamily="34" charset="0"/>
                </a:rPr>
                <a:t> ПӘН</a:t>
              </a:r>
              <a:endParaRPr lang="ru-RU" altLang="ko-KR" b="1" dirty="0">
                <a:solidFill>
                  <a:schemeClr val="tx1">
                    <a:lumMod val="75000"/>
                    <a:lumOff val="25000"/>
                  </a:schemeClr>
                </a:solidFill>
                <a:latin typeface="Palatino Linotype" pitchFamily="18" charset="0"/>
                <a:cs typeface="Arial" pitchFamily="34" charset="0"/>
              </a:endParaRPr>
            </a:p>
          </p:txBody>
        </p:sp>
        <p:sp>
          <p:nvSpPr>
            <p:cNvPr id="88" name="TextBox 24">
              <a:extLst>
                <a:ext uri="{FF2B5EF4-FFF2-40B4-BE49-F238E27FC236}">
                  <a16:creationId xmlns:a16="http://schemas.microsoft.com/office/drawing/2014/main" xmlns="" xmlns:lc="http://schemas.openxmlformats.org/drawingml/2006/lockedCanvas" id="{07F741B9-3A74-4FBE-8208-E5B13F846967}"/>
                </a:ext>
              </a:extLst>
            </p:cNvPr>
            <p:cNvSpPr txBox="1"/>
            <p:nvPr/>
          </p:nvSpPr>
          <p:spPr>
            <a:xfrm>
              <a:off x="1417851" y="5129825"/>
              <a:ext cx="2993748" cy="707886"/>
            </a:xfrm>
            <a:prstGeom prst="rect">
              <a:avLst/>
            </a:prstGeom>
            <a:noFill/>
          </p:spPr>
          <p:txBody>
            <a:bodyPr wrap="square" rtlCol="0">
              <a:spAutoFit/>
            </a:bodyPr>
            <a:lstStyle>
              <a:defPPr>
                <a:defRPr lang="ru-RU"/>
              </a:defPPr>
              <a:lvl1pPr marL="0" algn="l" defTabSz="914310" rtl="0" eaLnBrk="1" latinLnBrk="0" hangingPunct="1">
                <a:defRPr sz="1800" kern="1200">
                  <a:solidFill>
                    <a:schemeClr val="tx1"/>
                  </a:solidFill>
                  <a:latin typeface="+mn-lt"/>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a:lstStyle>
            <a:p>
              <a:r>
                <a:rPr lang="ru-RU" altLang="ko-KR" sz="4000" b="1" dirty="0" smtClean="0">
                  <a:solidFill>
                    <a:srgbClr val="7030A0"/>
                  </a:solidFill>
                  <a:latin typeface="Palatino Linotype" pitchFamily="18" charset="0"/>
                  <a:cs typeface="Segoe UI" pitchFamily="34" charset="0"/>
                </a:rPr>
                <a:t>БАРЛЫҒЫ</a:t>
              </a:r>
              <a:endParaRPr lang="ru-RU" altLang="ko-KR" sz="4000" b="1" dirty="0">
                <a:solidFill>
                  <a:srgbClr val="7030A0"/>
                </a:solidFill>
                <a:latin typeface="Palatino Linotype" pitchFamily="18" charset="0"/>
                <a:cs typeface="Segoe UI" pitchFamily="34" charset="0"/>
              </a:endParaRPr>
            </a:p>
          </p:txBody>
        </p:sp>
        <p:sp>
          <p:nvSpPr>
            <p:cNvPr id="89" name="Прямоугольник 88"/>
            <p:cNvSpPr/>
            <p:nvPr/>
          </p:nvSpPr>
          <p:spPr>
            <a:xfrm>
              <a:off x="4554179" y="5035170"/>
              <a:ext cx="2808311" cy="86409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310" rtl="0" eaLnBrk="1" latinLnBrk="0" hangingPunct="1">
                <a:defRPr sz="1800" kern="1200">
                  <a:solidFill>
                    <a:schemeClr val="lt1"/>
                  </a:solidFill>
                  <a:latin typeface="+mn-lt"/>
                  <a:ea typeface="+mn-ea"/>
                  <a:cs typeface="+mn-cs"/>
                </a:defRPr>
              </a:lvl1pPr>
              <a:lvl2pPr marL="457154" algn="l" defTabSz="914310" rtl="0" eaLnBrk="1" latinLnBrk="0" hangingPunct="1">
                <a:defRPr sz="1800" kern="1200">
                  <a:solidFill>
                    <a:schemeClr val="lt1"/>
                  </a:solidFill>
                  <a:latin typeface="+mn-lt"/>
                  <a:ea typeface="+mn-ea"/>
                  <a:cs typeface="+mn-cs"/>
                </a:defRPr>
              </a:lvl2pPr>
              <a:lvl3pPr marL="914310" algn="l" defTabSz="914310" rtl="0" eaLnBrk="1" latinLnBrk="0" hangingPunct="1">
                <a:defRPr sz="1800" kern="1200">
                  <a:solidFill>
                    <a:schemeClr val="lt1"/>
                  </a:solidFill>
                  <a:latin typeface="+mn-lt"/>
                  <a:ea typeface="+mn-ea"/>
                  <a:cs typeface="+mn-cs"/>
                </a:defRPr>
              </a:lvl3pPr>
              <a:lvl4pPr marL="1371464" algn="l" defTabSz="914310" rtl="0" eaLnBrk="1" latinLnBrk="0" hangingPunct="1">
                <a:defRPr sz="1800" kern="1200">
                  <a:solidFill>
                    <a:schemeClr val="lt1"/>
                  </a:solidFill>
                  <a:latin typeface="+mn-lt"/>
                  <a:ea typeface="+mn-ea"/>
                  <a:cs typeface="+mn-cs"/>
                </a:defRPr>
              </a:lvl4pPr>
              <a:lvl5pPr marL="1828619" algn="l" defTabSz="914310" rtl="0" eaLnBrk="1" latinLnBrk="0" hangingPunct="1">
                <a:defRPr sz="1800" kern="1200">
                  <a:solidFill>
                    <a:schemeClr val="lt1"/>
                  </a:solidFill>
                  <a:latin typeface="+mn-lt"/>
                  <a:ea typeface="+mn-ea"/>
                  <a:cs typeface="+mn-cs"/>
                </a:defRPr>
              </a:lvl5pPr>
              <a:lvl6pPr marL="2285772" algn="l" defTabSz="914310" rtl="0" eaLnBrk="1" latinLnBrk="0" hangingPunct="1">
                <a:defRPr sz="1800" kern="1200">
                  <a:solidFill>
                    <a:schemeClr val="lt1"/>
                  </a:solidFill>
                  <a:latin typeface="+mn-lt"/>
                  <a:ea typeface="+mn-ea"/>
                  <a:cs typeface="+mn-cs"/>
                </a:defRPr>
              </a:lvl6pPr>
              <a:lvl7pPr marL="2742926" algn="l" defTabSz="914310" rtl="0" eaLnBrk="1" latinLnBrk="0" hangingPunct="1">
                <a:defRPr sz="1800" kern="1200">
                  <a:solidFill>
                    <a:schemeClr val="lt1"/>
                  </a:solidFill>
                  <a:latin typeface="+mn-lt"/>
                  <a:ea typeface="+mn-ea"/>
                  <a:cs typeface="+mn-cs"/>
                </a:defRPr>
              </a:lvl7pPr>
              <a:lvl8pPr marL="3200080" algn="l" defTabSz="914310" rtl="0" eaLnBrk="1" latinLnBrk="0" hangingPunct="1">
                <a:defRPr sz="1800" kern="1200">
                  <a:solidFill>
                    <a:schemeClr val="lt1"/>
                  </a:solidFill>
                  <a:latin typeface="+mn-lt"/>
                  <a:ea typeface="+mn-ea"/>
                  <a:cs typeface="+mn-cs"/>
                </a:defRPr>
              </a:lvl8pPr>
              <a:lvl9pPr marL="3657235" algn="l" defTabSz="914310" rtl="0" eaLnBrk="1" latinLnBrk="0" hangingPunct="1">
                <a:defRPr sz="1800" kern="1200">
                  <a:solidFill>
                    <a:schemeClr val="lt1"/>
                  </a:solidFill>
                  <a:latin typeface="+mn-lt"/>
                  <a:ea typeface="+mn-ea"/>
                  <a:cs typeface="+mn-cs"/>
                </a:defRPr>
              </a:lvl9pPr>
            </a:lstStyle>
            <a:p>
              <a:pPr algn="ctr"/>
              <a:endParaRPr lang="ru-RU"/>
            </a:p>
          </p:txBody>
        </p:sp>
        <p:sp>
          <p:nvSpPr>
            <p:cNvPr id="90" name="TextBox 26">
              <a:extLst>
                <a:ext uri="{FF2B5EF4-FFF2-40B4-BE49-F238E27FC236}">
                  <a16:creationId xmlns:a16="http://schemas.microsoft.com/office/drawing/2014/main" xmlns="" xmlns:lc="http://schemas.openxmlformats.org/drawingml/2006/lockedCanvas" id="{07F741B9-3A74-4FBE-8208-E5B13F846967}"/>
                </a:ext>
              </a:extLst>
            </p:cNvPr>
            <p:cNvSpPr txBox="1"/>
            <p:nvPr/>
          </p:nvSpPr>
          <p:spPr>
            <a:xfrm>
              <a:off x="4554367" y="5170475"/>
              <a:ext cx="1944027" cy="584775"/>
            </a:xfrm>
            <a:prstGeom prst="rect">
              <a:avLst/>
            </a:prstGeom>
            <a:noFill/>
          </p:spPr>
          <p:txBody>
            <a:bodyPr wrap="square" rtlCol="0">
              <a:spAutoFit/>
            </a:bodyPr>
            <a:lstStyle>
              <a:defPPr>
                <a:defRPr lang="ru-RU"/>
              </a:defPPr>
              <a:lvl1pPr marL="0" algn="l" defTabSz="914310" rtl="0" eaLnBrk="1" latinLnBrk="0" hangingPunct="1">
                <a:defRPr sz="1800" kern="1200">
                  <a:solidFill>
                    <a:schemeClr val="tx1"/>
                  </a:solidFill>
                  <a:latin typeface="+mn-lt"/>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a:lstStyle>
            <a:p>
              <a:r>
                <a:rPr lang="ru-RU" altLang="ko-KR" sz="1600" dirty="0" smtClean="0">
                  <a:solidFill>
                    <a:schemeClr val="bg1"/>
                  </a:solidFill>
                  <a:latin typeface="Palatino Linotype" pitchFamily="18" charset="0"/>
                  <a:cs typeface="Arial" pitchFamily="34" charset="0"/>
                </a:rPr>
                <a:t>ТЕСТ ТАПСЫРМАЛАР</a:t>
              </a:r>
              <a:endParaRPr lang="ru-RU" altLang="ko-KR" sz="1600" dirty="0">
                <a:solidFill>
                  <a:schemeClr val="bg1"/>
                </a:solidFill>
                <a:latin typeface="Palatino Linotype" pitchFamily="18" charset="0"/>
                <a:cs typeface="Arial" pitchFamily="34" charset="0"/>
              </a:endParaRPr>
            </a:p>
          </p:txBody>
        </p:sp>
        <p:sp>
          <p:nvSpPr>
            <p:cNvPr id="91" name="TextBox 27">
              <a:extLst>
                <a:ext uri="{FF2B5EF4-FFF2-40B4-BE49-F238E27FC236}">
                  <a16:creationId xmlns:a16="http://schemas.microsoft.com/office/drawing/2014/main" xmlns="" xmlns:lc="http://schemas.openxmlformats.org/drawingml/2006/lockedCanvas" id="{07F741B9-3A74-4FBE-8208-E5B13F846967}"/>
                </a:ext>
              </a:extLst>
            </p:cNvPr>
            <p:cNvSpPr txBox="1"/>
            <p:nvPr/>
          </p:nvSpPr>
          <p:spPr>
            <a:xfrm>
              <a:off x="6138354" y="5035170"/>
              <a:ext cx="1152128" cy="769441"/>
            </a:xfrm>
            <a:prstGeom prst="rect">
              <a:avLst/>
            </a:prstGeom>
            <a:noFill/>
          </p:spPr>
          <p:txBody>
            <a:bodyPr wrap="square" rtlCol="0">
              <a:spAutoFit/>
            </a:bodyPr>
            <a:lstStyle>
              <a:defPPr>
                <a:defRPr lang="ru-RU"/>
              </a:defPPr>
              <a:lvl1pPr marL="0" algn="l" defTabSz="914310" rtl="0" eaLnBrk="1" latinLnBrk="0" hangingPunct="1">
                <a:defRPr sz="1800" kern="1200">
                  <a:solidFill>
                    <a:schemeClr val="tx1"/>
                  </a:solidFill>
                  <a:latin typeface="+mn-lt"/>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a:lstStyle>
            <a:p>
              <a:r>
                <a:rPr lang="ru-RU" altLang="ko-KR" sz="4400" b="1" dirty="0" smtClean="0">
                  <a:solidFill>
                    <a:schemeClr val="bg1"/>
                  </a:solidFill>
                  <a:latin typeface="Segoe UI" pitchFamily="34" charset="0"/>
                  <a:cs typeface="Segoe UI" pitchFamily="34" charset="0"/>
                </a:rPr>
                <a:t>120</a:t>
              </a:r>
              <a:endParaRPr lang="ru-RU" altLang="ko-KR" sz="4400" b="1" dirty="0">
                <a:solidFill>
                  <a:schemeClr val="bg1"/>
                </a:solidFill>
                <a:latin typeface="Segoe UI" pitchFamily="34" charset="0"/>
                <a:cs typeface="Segoe UI" pitchFamily="34" charset="0"/>
              </a:endParaRPr>
            </a:p>
          </p:txBody>
        </p:sp>
        <p:sp>
          <p:nvSpPr>
            <p:cNvPr id="92" name="Прямоугольник 91"/>
            <p:cNvSpPr/>
            <p:nvPr/>
          </p:nvSpPr>
          <p:spPr>
            <a:xfrm>
              <a:off x="7818903" y="5035170"/>
              <a:ext cx="2783947" cy="86409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310" rtl="0" eaLnBrk="1" latinLnBrk="0" hangingPunct="1">
                <a:defRPr sz="1800" kern="1200">
                  <a:solidFill>
                    <a:schemeClr val="lt1"/>
                  </a:solidFill>
                  <a:latin typeface="+mn-lt"/>
                  <a:ea typeface="+mn-ea"/>
                  <a:cs typeface="+mn-cs"/>
                </a:defRPr>
              </a:lvl1pPr>
              <a:lvl2pPr marL="457154" algn="l" defTabSz="914310" rtl="0" eaLnBrk="1" latinLnBrk="0" hangingPunct="1">
                <a:defRPr sz="1800" kern="1200">
                  <a:solidFill>
                    <a:schemeClr val="lt1"/>
                  </a:solidFill>
                  <a:latin typeface="+mn-lt"/>
                  <a:ea typeface="+mn-ea"/>
                  <a:cs typeface="+mn-cs"/>
                </a:defRPr>
              </a:lvl2pPr>
              <a:lvl3pPr marL="914310" algn="l" defTabSz="914310" rtl="0" eaLnBrk="1" latinLnBrk="0" hangingPunct="1">
                <a:defRPr sz="1800" kern="1200">
                  <a:solidFill>
                    <a:schemeClr val="lt1"/>
                  </a:solidFill>
                  <a:latin typeface="+mn-lt"/>
                  <a:ea typeface="+mn-ea"/>
                  <a:cs typeface="+mn-cs"/>
                </a:defRPr>
              </a:lvl3pPr>
              <a:lvl4pPr marL="1371464" algn="l" defTabSz="914310" rtl="0" eaLnBrk="1" latinLnBrk="0" hangingPunct="1">
                <a:defRPr sz="1800" kern="1200">
                  <a:solidFill>
                    <a:schemeClr val="lt1"/>
                  </a:solidFill>
                  <a:latin typeface="+mn-lt"/>
                  <a:ea typeface="+mn-ea"/>
                  <a:cs typeface="+mn-cs"/>
                </a:defRPr>
              </a:lvl4pPr>
              <a:lvl5pPr marL="1828619" algn="l" defTabSz="914310" rtl="0" eaLnBrk="1" latinLnBrk="0" hangingPunct="1">
                <a:defRPr sz="1800" kern="1200">
                  <a:solidFill>
                    <a:schemeClr val="lt1"/>
                  </a:solidFill>
                  <a:latin typeface="+mn-lt"/>
                  <a:ea typeface="+mn-ea"/>
                  <a:cs typeface="+mn-cs"/>
                </a:defRPr>
              </a:lvl5pPr>
              <a:lvl6pPr marL="2285772" algn="l" defTabSz="914310" rtl="0" eaLnBrk="1" latinLnBrk="0" hangingPunct="1">
                <a:defRPr sz="1800" kern="1200">
                  <a:solidFill>
                    <a:schemeClr val="lt1"/>
                  </a:solidFill>
                  <a:latin typeface="+mn-lt"/>
                  <a:ea typeface="+mn-ea"/>
                  <a:cs typeface="+mn-cs"/>
                </a:defRPr>
              </a:lvl6pPr>
              <a:lvl7pPr marL="2742926" algn="l" defTabSz="914310" rtl="0" eaLnBrk="1" latinLnBrk="0" hangingPunct="1">
                <a:defRPr sz="1800" kern="1200">
                  <a:solidFill>
                    <a:schemeClr val="lt1"/>
                  </a:solidFill>
                  <a:latin typeface="+mn-lt"/>
                  <a:ea typeface="+mn-ea"/>
                  <a:cs typeface="+mn-cs"/>
                </a:defRPr>
              </a:lvl7pPr>
              <a:lvl8pPr marL="3200080" algn="l" defTabSz="914310" rtl="0" eaLnBrk="1" latinLnBrk="0" hangingPunct="1">
                <a:defRPr sz="1800" kern="1200">
                  <a:solidFill>
                    <a:schemeClr val="lt1"/>
                  </a:solidFill>
                  <a:latin typeface="+mn-lt"/>
                  <a:ea typeface="+mn-ea"/>
                  <a:cs typeface="+mn-cs"/>
                </a:defRPr>
              </a:lvl8pPr>
              <a:lvl9pPr marL="3657235" algn="l" defTabSz="914310" rtl="0" eaLnBrk="1" latinLnBrk="0" hangingPunct="1">
                <a:defRPr sz="1800" kern="1200">
                  <a:solidFill>
                    <a:schemeClr val="lt1"/>
                  </a:solidFill>
                  <a:latin typeface="+mn-lt"/>
                  <a:ea typeface="+mn-ea"/>
                  <a:cs typeface="+mn-cs"/>
                </a:defRPr>
              </a:lvl9pPr>
            </a:lstStyle>
            <a:p>
              <a:pPr algn="ctr"/>
              <a:endParaRPr lang="ru-RU"/>
            </a:p>
          </p:txBody>
        </p:sp>
        <p:sp>
          <p:nvSpPr>
            <p:cNvPr id="93" name="TextBox 29">
              <a:extLst>
                <a:ext uri="{FF2B5EF4-FFF2-40B4-BE49-F238E27FC236}">
                  <a16:creationId xmlns:a16="http://schemas.microsoft.com/office/drawing/2014/main" xmlns="" xmlns:lc="http://schemas.openxmlformats.org/drawingml/2006/lockedCanvas" id="{07F741B9-3A74-4FBE-8208-E5B13F846967}"/>
                </a:ext>
              </a:extLst>
            </p:cNvPr>
            <p:cNvSpPr txBox="1"/>
            <p:nvPr/>
          </p:nvSpPr>
          <p:spPr>
            <a:xfrm>
              <a:off x="8010562" y="5272680"/>
              <a:ext cx="1728192" cy="338554"/>
            </a:xfrm>
            <a:prstGeom prst="rect">
              <a:avLst/>
            </a:prstGeom>
            <a:noFill/>
          </p:spPr>
          <p:txBody>
            <a:bodyPr wrap="square" rtlCol="0">
              <a:spAutoFit/>
            </a:bodyPr>
            <a:lstStyle>
              <a:defPPr>
                <a:defRPr lang="ru-RU"/>
              </a:defPPr>
              <a:lvl1pPr marL="0" algn="l" defTabSz="914310" rtl="0" eaLnBrk="1" latinLnBrk="0" hangingPunct="1">
                <a:defRPr sz="1800" kern="1200">
                  <a:solidFill>
                    <a:schemeClr val="tx1"/>
                  </a:solidFill>
                  <a:latin typeface="+mn-lt"/>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a:lstStyle>
            <a:p>
              <a:r>
                <a:rPr lang="ru-RU" altLang="ko-KR" sz="1600" b="1" dirty="0" smtClean="0">
                  <a:solidFill>
                    <a:schemeClr val="bg1"/>
                  </a:solidFill>
                  <a:latin typeface="Palatino Linotype" pitchFamily="18" charset="0"/>
                  <a:cs typeface="Arial" pitchFamily="34" charset="0"/>
                </a:rPr>
                <a:t>БАЛЛ</a:t>
              </a:r>
              <a:endParaRPr lang="ru-RU" altLang="ko-KR" sz="1600" b="1" dirty="0">
                <a:solidFill>
                  <a:schemeClr val="bg1"/>
                </a:solidFill>
                <a:latin typeface="Palatino Linotype" pitchFamily="18" charset="0"/>
                <a:cs typeface="Arial" pitchFamily="34" charset="0"/>
              </a:endParaRPr>
            </a:p>
          </p:txBody>
        </p:sp>
        <p:sp>
          <p:nvSpPr>
            <p:cNvPr id="94" name="TextBox 30">
              <a:extLst>
                <a:ext uri="{FF2B5EF4-FFF2-40B4-BE49-F238E27FC236}">
                  <a16:creationId xmlns:a16="http://schemas.microsoft.com/office/drawing/2014/main" xmlns="" xmlns:lc="http://schemas.openxmlformats.org/drawingml/2006/lockedCanvas" id="{07F741B9-3A74-4FBE-8208-E5B13F846967}"/>
                </a:ext>
              </a:extLst>
            </p:cNvPr>
            <p:cNvSpPr txBox="1"/>
            <p:nvPr/>
          </p:nvSpPr>
          <p:spPr>
            <a:xfrm>
              <a:off x="9331071" y="5035170"/>
              <a:ext cx="1152128" cy="769441"/>
            </a:xfrm>
            <a:prstGeom prst="rect">
              <a:avLst/>
            </a:prstGeom>
            <a:noFill/>
          </p:spPr>
          <p:txBody>
            <a:bodyPr wrap="square" rtlCol="0">
              <a:spAutoFit/>
            </a:bodyPr>
            <a:lstStyle>
              <a:defPPr>
                <a:defRPr lang="ru-RU"/>
              </a:defPPr>
              <a:lvl1pPr marL="0" algn="l" defTabSz="914310" rtl="0" eaLnBrk="1" latinLnBrk="0" hangingPunct="1">
                <a:defRPr sz="1800" kern="1200">
                  <a:solidFill>
                    <a:schemeClr val="tx1"/>
                  </a:solidFill>
                  <a:latin typeface="+mn-lt"/>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a:lstStyle>
            <a:p>
              <a:r>
                <a:rPr lang="ru-RU" altLang="ko-KR" sz="4400" b="1" dirty="0" smtClean="0">
                  <a:solidFill>
                    <a:schemeClr val="bg1"/>
                  </a:solidFill>
                  <a:latin typeface="Segoe UI" pitchFamily="34" charset="0"/>
                  <a:cs typeface="Segoe UI" pitchFamily="34" charset="0"/>
                </a:rPr>
                <a:t>140</a:t>
              </a:r>
              <a:endParaRPr lang="ru-RU" altLang="ko-KR" sz="4400" b="1" dirty="0">
                <a:solidFill>
                  <a:schemeClr val="bg1"/>
                </a:solidFill>
                <a:latin typeface="Segoe UI" pitchFamily="34" charset="0"/>
                <a:cs typeface="Segoe UI" pitchFamily="34" charset="0"/>
              </a:endParaRPr>
            </a:p>
          </p:txBody>
        </p:sp>
      </p:grpSp>
    </p:spTree>
    <p:extLst>
      <p:ext uri="{BB962C8B-B14F-4D97-AF65-F5344CB8AC3E}">
        <p14:creationId xmlns:p14="http://schemas.microsoft.com/office/powerpoint/2010/main" val="105874926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6174</TotalTime>
  <Words>3433</Words>
  <Application>Microsoft Office PowerPoint</Application>
  <PresentationFormat>Произвольный</PresentationFormat>
  <Paragraphs>786</Paragraphs>
  <Slides>26</Slides>
  <Notes>8</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Тема Office</vt:lpstr>
      <vt:lpstr>Презентация PowerPoint</vt:lpstr>
      <vt:lpstr>Ұлттық бірыңғай тестілеу - 2022</vt:lpstr>
      <vt:lpstr>Ұлттық бірыңғай тестілеу - 2022</vt:lpstr>
      <vt:lpstr>Ұлттық бірыңғай тестілеу - 2022</vt:lpstr>
      <vt:lpstr>Ұлттық бірыңғай тестілеу - 2022</vt:lpstr>
      <vt:lpstr>Презентация PowerPoint</vt:lpstr>
      <vt:lpstr> Тестілеудің қатысушылары</vt:lpstr>
      <vt:lpstr>Презентация PowerPoint</vt:lpstr>
      <vt:lpstr> ҰБТ-ның форматы - 2022 </vt:lpstr>
      <vt:lpstr> Тестілеу тапсырмаларының нысаны </vt:lpstr>
      <vt:lpstr>Ұлттық бірыңғай тестілеу - 2022</vt:lpstr>
      <vt:lpstr>Презентация PowerPoint</vt:lpstr>
      <vt:lpstr>Тестілеудің уақыты мен үзілістер</vt:lpstr>
      <vt:lpstr>Тестілеуге кіргізу</vt:lpstr>
      <vt:lpstr>  Ұлттық бірыңғай тестілеу</vt:lpstr>
      <vt:lpstr>   Ұлттық бірыңғай тестілеу - 2022</vt:lpstr>
      <vt:lpstr>Ұлттық бірыңғай тестілеу - 2022</vt:lpstr>
      <vt:lpstr>   Ұлттық бірыңғай тестілеу - 2022</vt:lpstr>
      <vt:lpstr>Ұлттық бірыңғай тестілеу - 2022</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Ұлттық бірыңғай тестілеу - 2022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Бахыт Амзеева</dc:creator>
  <cp:lastModifiedBy>Кымбат Жумаханова</cp:lastModifiedBy>
  <cp:revision>188</cp:revision>
  <cp:lastPrinted>2021-12-24T12:49:28Z</cp:lastPrinted>
  <dcterms:created xsi:type="dcterms:W3CDTF">2021-11-19T05:52:33Z</dcterms:created>
  <dcterms:modified xsi:type="dcterms:W3CDTF">2021-12-27T06:06:54Z</dcterms:modified>
</cp:coreProperties>
</file>